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76200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B842C-6DF1-4E4F-AF88-B9577FC72408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214B0-6D2B-496B-8789-5C5C1744E4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B842C-6DF1-4E4F-AF88-B9577FC72408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214B0-6D2B-496B-8789-5C5C1744E4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B842C-6DF1-4E4F-AF88-B9577FC72408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214B0-6D2B-496B-8789-5C5C1744E4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B842C-6DF1-4E4F-AF88-B9577FC72408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214B0-6D2B-496B-8789-5C5C1744E4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B842C-6DF1-4E4F-AF88-B9577FC72408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214B0-6D2B-496B-8789-5C5C1744E4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B842C-6DF1-4E4F-AF88-B9577FC72408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214B0-6D2B-496B-8789-5C5C1744E4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B842C-6DF1-4E4F-AF88-B9577FC72408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214B0-6D2B-496B-8789-5C5C1744E4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B842C-6DF1-4E4F-AF88-B9577FC72408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214B0-6D2B-496B-8789-5C5C1744E4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B842C-6DF1-4E4F-AF88-B9577FC72408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214B0-6D2B-496B-8789-5C5C1744E4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B842C-6DF1-4E4F-AF88-B9577FC72408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214B0-6D2B-496B-8789-5C5C1744E4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B842C-6DF1-4E4F-AF88-B9577FC72408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214B0-6D2B-496B-8789-5C5C1744E4F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CB842C-6DF1-4E4F-AF88-B9577FC72408}" type="datetimeFigureOut">
              <a:rPr lang="en-US" smtClean="0"/>
              <a:t>3/12/2014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1214B0-6D2B-496B-8789-5C5C1744E4F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1853201" y="768580"/>
            <a:ext cx="4439872" cy="844708"/>
            <a:chOff x="1853201" y="768580"/>
            <a:chExt cx="4439872" cy="844708"/>
          </a:xfrm>
        </p:grpSpPr>
        <p:sp>
          <p:nvSpPr>
            <p:cNvPr id="2" name="Freeform 1"/>
            <p:cNvSpPr/>
            <p:nvPr/>
          </p:nvSpPr>
          <p:spPr>
            <a:xfrm>
              <a:off x="1853201" y="768580"/>
              <a:ext cx="427609" cy="844708"/>
            </a:xfrm>
            <a:custGeom>
              <a:avLst/>
              <a:gdLst/>
              <a:ahLst/>
              <a:cxnLst/>
              <a:rect l="0" t="0" r="0" b="0"/>
              <a:pathLst>
                <a:path w="427609" h="844708">
                  <a:moveTo>
                    <a:pt x="315669" y="0"/>
                  </a:moveTo>
                  <a:lnTo>
                    <a:pt x="289283" y="10745"/>
                  </a:lnTo>
                  <a:lnTo>
                    <a:pt x="232357" y="54057"/>
                  </a:lnTo>
                  <a:lnTo>
                    <a:pt x="182039" y="110685"/>
                  </a:lnTo>
                  <a:lnTo>
                    <a:pt x="167371" y="128742"/>
                  </a:lnTo>
                  <a:lnTo>
                    <a:pt x="128710" y="191849"/>
                  </a:lnTo>
                  <a:lnTo>
                    <a:pt x="100539" y="243633"/>
                  </a:lnTo>
                  <a:lnTo>
                    <a:pt x="71945" y="303903"/>
                  </a:lnTo>
                  <a:lnTo>
                    <a:pt x="55180" y="355565"/>
                  </a:lnTo>
                  <a:lnTo>
                    <a:pt x="38316" y="400410"/>
                  </a:lnTo>
                  <a:lnTo>
                    <a:pt x="25390" y="460491"/>
                  </a:lnTo>
                  <a:lnTo>
                    <a:pt x="10542" y="521373"/>
                  </a:lnTo>
                  <a:lnTo>
                    <a:pt x="1933" y="573130"/>
                  </a:lnTo>
                  <a:lnTo>
                    <a:pt x="442" y="625661"/>
                  </a:lnTo>
                  <a:lnTo>
                    <a:pt x="0" y="674501"/>
                  </a:lnTo>
                  <a:lnTo>
                    <a:pt x="5458" y="724197"/>
                  </a:lnTo>
                  <a:lnTo>
                    <a:pt x="20074" y="770378"/>
                  </a:lnTo>
                  <a:lnTo>
                    <a:pt x="44811" y="808107"/>
                  </a:lnTo>
                  <a:lnTo>
                    <a:pt x="67386" y="824362"/>
                  </a:lnTo>
                  <a:lnTo>
                    <a:pt x="120006" y="844330"/>
                  </a:lnTo>
                  <a:lnTo>
                    <a:pt x="161509" y="844707"/>
                  </a:lnTo>
                  <a:lnTo>
                    <a:pt x="224690" y="825948"/>
                  </a:lnTo>
                  <a:lnTo>
                    <a:pt x="277204" y="799713"/>
                  </a:lnTo>
                  <a:lnTo>
                    <a:pt x="337046" y="760106"/>
                  </a:lnTo>
                  <a:lnTo>
                    <a:pt x="385353" y="703394"/>
                  </a:lnTo>
                  <a:lnTo>
                    <a:pt x="413623" y="644096"/>
                  </a:lnTo>
                  <a:lnTo>
                    <a:pt x="427608" y="589269"/>
                  </a:lnTo>
                  <a:lnTo>
                    <a:pt x="427421" y="562545"/>
                  </a:lnTo>
                  <a:lnTo>
                    <a:pt x="419539" y="538968"/>
                  </a:lnTo>
                  <a:lnTo>
                    <a:pt x="405117" y="519911"/>
                  </a:lnTo>
                  <a:lnTo>
                    <a:pt x="387009" y="504813"/>
                  </a:lnTo>
                  <a:lnTo>
                    <a:pt x="367263" y="494203"/>
                  </a:lnTo>
                  <a:lnTo>
                    <a:pt x="330826" y="487242"/>
                  </a:lnTo>
                  <a:lnTo>
                    <a:pt x="290394" y="496358"/>
                  </a:lnTo>
                  <a:lnTo>
                    <a:pt x="227058" y="527087"/>
                  </a:lnTo>
                  <a:lnTo>
                    <a:pt x="172156" y="568843"/>
                  </a:lnTo>
                  <a:lnTo>
                    <a:pt x="108824" y="622286"/>
                  </a:lnTo>
                  <a:lnTo>
                    <a:pt x="61280" y="683279"/>
                  </a:lnTo>
                  <a:lnTo>
                    <a:pt x="41928" y="7159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89969" y="156874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642653" y="902822"/>
              <a:ext cx="521695" cy="644868"/>
            </a:xfrm>
            <a:custGeom>
              <a:avLst/>
              <a:gdLst/>
              <a:ahLst/>
              <a:cxnLst/>
              <a:rect l="0" t="0" r="0" b="0"/>
              <a:pathLst>
                <a:path w="521695" h="644868">
                  <a:moveTo>
                    <a:pt x="0" y="34214"/>
                  </a:moveTo>
                  <a:lnTo>
                    <a:pt x="52050" y="42547"/>
                  </a:lnTo>
                  <a:lnTo>
                    <a:pt x="105109" y="44092"/>
                  </a:lnTo>
                  <a:lnTo>
                    <a:pt x="160995" y="44550"/>
                  </a:lnTo>
                  <a:lnTo>
                    <a:pt x="212648" y="47805"/>
                  </a:lnTo>
                  <a:lnTo>
                    <a:pt x="238399" y="50783"/>
                  </a:lnTo>
                  <a:lnTo>
                    <a:pt x="289766" y="46282"/>
                  </a:lnTo>
                  <a:lnTo>
                    <a:pt x="341660" y="42079"/>
                  </a:lnTo>
                  <a:lnTo>
                    <a:pt x="395250" y="36544"/>
                  </a:lnTo>
                  <a:lnTo>
                    <a:pt x="455280" y="29085"/>
                  </a:lnTo>
                  <a:lnTo>
                    <a:pt x="516659" y="440"/>
                  </a:lnTo>
                  <a:lnTo>
                    <a:pt x="521084" y="0"/>
                  </a:lnTo>
                  <a:lnTo>
                    <a:pt x="521694" y="2046"/>
                  </a:lnTo>
                  <a:lnTo>
                    <a:pt x="481338" y="62058"/>
                  </a:lnTo>
                  <a:lnTo>
                    <a:pt x="441609" y="123985"/>
                  </a:lnTo>
                  <a:lnTo>
                    <a:pt x="406205" y="186304"/>
                  </a:lnTo>
                  <a:lnTo>
                    <a:pt x="374936" y="245185"/>
                  </a:lnTo>
                  <a:lnTo>
                    <a:pt x="340344" y="306390"/>
                  </a:lnTo>
                  <a:lnTo>
                    <a:pt x="313649" y="363511"/>
                  </a:lnTo>
                  <a:lnTo>
                    <a:pt x="288875" y="423935"/>
                  </a:lnTo>
                  <a:lnTo>
                    <a:pt x="270375" y="485344"/>
                  </a:lnTo>
                  <a:lnTo>
                    <a:pt x="252702" y="545611"/>
                  </a:lnTo>
                  <a:lnTo>
                    <a:pt x="238649" y="599784"/>
                  </a:lnTo>
                  <a:lnTo>
                    <a:pt x="210569" y="6448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390176" y="1210777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48092" y="3119"/>
                  </a:lnTo>
                  <a:lnTo>
                    <a:pt x="85795" y="9065"/>
                  </a:lnTo>
                  <a:lnTo>
                    <a:pt x="29078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328676" y="873865"/>
              <a:ext cx="30123" cy="536954"/>
            </a:xfrm>
            <a:custGeom>
              <a:avLst/>
              <a:gdLst/>
              <a:ahLst/>
              <a:cxnLst/>
              <a:rect l="0" t="0" r="0" b="0"/>
              <a:pathLst>
                <a:path w="30123" h="536954">
                  <a:moveTo>
                    <a:pt x="9065" y="0"/>
                  </a:moveTo>
                  <a:lnTo>
                    <a:pt x="0" y="58617"/>
                  </a:lnTo>
                  <a:lnTo>
                    <a:pt x="4559" y="115764"/>
                  </a:lnTo>
                  <a:lnTo>
                    <a:pt x="7729" y="167791"/>
                  </a:lnTo>
                  <a:lnTo>
                    <a:pt x="14258" y="229610"/>
                  </a:lnTo>
                  <a:lnTo>
                    <a:pt x="18012" y="283022"/>
                  </a:lnTo>
                  <a:lnTo>
                    <a:pt x="26517" y="346501"/>
                  </a:lnTo>
                  <a:lnTo>
                    <a:pt x="29053" y="408643"/>
                  </a:lnTo>
                  <a:lnTo>
                    <a:pt x="29805" y="463970"/>
                  </a:lnTo>
                  <a:lnTo>
                    <a:pt x="30059" y="515821"/>
                  </a:lnTo>
                  <a:lnTo>
                    <a:pt x="30122" y="5369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136228" y="779389"/>
              <a:ext cx="423675" cy="315575"/>
            </a:xfrm>
            <a:custGeom>
              <a:avLst/>
              <a:gdLst/>
              <a:ahLst/>
              <a:cxnLst/>
              <a:rect l="0" t="0" r="0" b="0"/>
              <a:pathLst>
                <a:path w="423675" h="315575">
                  <a:moveTo>
                    <a:pt x="0" y="8752"/>
                  </a:moveTo>
                  <a:lnTo>
                    <a:pt x="7429" y="6922"/>
                  </a:lnTo>
                  <a:lnTo>
                    <a:pt x="70065" y="1142"/>
                  </a:lnTo>
                  <a:lnTo>
                    <a:pt x="127498" y="0"/>
                  </a:lnTo>
                  <a:lnTo>
                    <a:pt x="190726" y="6992"/>
                  </a:lnTo>
                  <a:lnTo>
                    <a:pt x="252504" y="15408"/>
                  </a:lnTo>
                  <a:lnTo>
                    <a:pt x="302019" y="30364"/>
                  </a:lnTo>
                  <a:lnTo>
                    <a:pt x="355554" y="49613"/>
                  </a:lnTo>
                  <a:lnTo>
                    <a:pt x="397283" y="81313"/>
                  </a:lnTo>
                  <a:lnTo>
                    <a:pt x="414474" y="110073"/>
                  </a:lnTo>
                  <a:lnTo>
                    <a:pt x="423674" y="141182"/>
                  </a:lnTo>
                  <a:lnTo>
                    <a:pt x="420048" y="199281"/>
                  </a:lnTo>
                  <a:lnTo>
                    <a:pt x="412113" y="227624"/>
                  </a:lnTo>
                  <a:lnTo>
                    <a:pt x="387915" y="267548"/>
                  </a:lnTo>
                  <a:lnTo>
                    <a:pt x="368586" y="286820"/>
                  </a:lnTo>
                  <a:lnTo>
                    <a:pt x="332384" y="305235"/>
                  </a:lnTo>
                  <a:lnTo>
                    <a:pt x="276834" y="314213"/>
                  </a:lnTo>
                  <a:lnTo>
                    <a:pt x="264683" y="3155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516725" y="1136092"/>
              <a:ext cx="222694" cy="243142"/>
            </a:xfrm>
            <a:custGeom>
              <a:avLst/>
              <a:gdLst/>
              <a:ahLst/>
              <a:cxnLst/>
              <a:rect l="0" t="0" r="0" b="0"/>
              <a:pathLst>
                <a:path w="222694" h="243142">
                  <a:moveTo>
                    <a:pt x="0" y="116799"/>
                  </a:moveTo>
                  <a:lnTo>
                    <a:pt x="58617" y="125864"/>
                  </a:lnTo>
                  <a:lnTo>
                    <a:pt x="112791" y="118633"/>
                  </a:lnTo>
                  <a:lnTo>
                    <a:pt x="165433" y="102820"/>
                  </a:lnTo>
                  <a:lnTo>
                    <a:pt x="204384" y="77513"/>
                  </a:lnTo>
                  <a:lnTo>
                    <a:pt x="221735" y="51346"/>
                  </a:lnTo>
                  <a:lnTo>
                    <a:pt x="222693" y="42748"/>
                  </a:lnTo>
                  <a:lnTo>
                    <a:pt x="217518" y="26955"/>
                  </a:lnTo>
                  <a:lnTo>
                    <a:pt x="201180" y="12138"/>
                  </a:lnTo>
                  <a:lnTo>
                    <a:pt x="190272" y="4911"/>
                  </a:lnTo>
                  <a:lnTo>
                    <a:pt x="168793" y="0"/>
                  </a:lnTo>
                  <a:lnTo>
                    <a:pt x="126409" y="6380"/>
                  </a:lnTo>
                  <a:lnTo>
                    <a:pt x="94776" y="26760"/>
                  </a:lnTo>
                  <a:lnTo>
                    <a:pt x="37176" y="80038"/>
                  </a:lnTo>
                  <a:lnTo>
                    <a:pt x="20244" y="107856"/>
                  </a:lnTo>
                  <a:lnTo>
                    <a:pt x="13407" y="143915"/>
                  </a:lnTo>
                  <a:lnTo>
                    <a:pt x="18047" y="167455"/>
                  </a:lnTo>
                  <a:lnTo>
                    <a:pt x="40090" y="211163"/>
                  </a:lnTo>
                  <a:lnTo>
                    <a:pt x="59542" y="226199"/>
                  </a:lnTo>
                  <a:lnTo>
                    <a:pt x="83785" y="235611"/>
                  </a:lnTo>
                  <a:lnTo>
                    <a:pt x="136871" y="2431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822052" y="1147606"/>
              <a:ext cx="84228" cy="267613"/>
            </a:xfrm>
            <a:custGeom>
              <a:avLst/>
              <a:gdLst/>
              <a:ahLst/>
              <a:cxnLst/>
              <a:rect l="0" t="0" r="0" b="0"/>
              <a:pathLst>
                <a:path w="84228" h="267613">
                  <a:moveTo>
                    <a:pt x="0" y="115813"/>
                  </a:moveTo>
                  <a:lnTo>
                    <a:pt x="19128" y="170858"/>
                  </a:lnTo>
                  <a:lnTo>
                    <a:pt x="43119" y="222266"/>
                  </a:lnTo>
                  <a:lnTo>
                    <a:pt x="70388" y="266302"/>
                  </a:lnTo>
                  <a:lnTo>
                    <a:pt x="73832" y="267612"/>
                  </a:lnTo>
                  <a:lnTo>
                    <a:pt x="74957" y="263806"/>
                  </a:lnTo>
                  <a:lnTo>
                    <a:pt x="68358" y="229664"/>
                  </a:lnTo>
                  <a:lnTo>
                    <a:pt x="34317" y="166170"/>
                  </a:lnTo>
                  <a:lnTo>
                    <a:pt x="15270" y="110206"/>
                  </a:lnTo>
                  <a:lnTo>
                    <a:pt x="6214" y="75157"/>
                  </a:lnTo>
                  <a:lnTo>
                    <a:pt x="7831" y="53290"/>
                  </a:lnTo>
                  <a:lnTo>
                    <a:pt x="15568" y="34993"/>
                  </a:lnTo>
                  <a:lnTo>
                    <a:pt x="20907" y="26838"/>
                  </a:lnTo>
                  <a:lnTo>
                    <a:pt x="39317" y="14657"/>
                  </a:lnTo>
                  <a:lnTo>
                    <a:pt x="8422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035380" y="1147606"/>
              <a:ext cx="144642" cy="217010"/>
            </a:xfrm>
            <a:custGeom>
              <a:avLst/>
              <a:gdLst/>
              <a:ahLst/>
              <a:cxnLst/>
              <a:rect l="0" t="0" r="0" b="0"/>
              <a:pathLst>
                <a:path w="144642" h="217010">
                  <a:moveTo>
                    <a:pt x="134112" y="0"/>
                  </a:moveTo>
                  <a:lnTo>
                    <a:pt x="72019" y="5589"/>
                  </a:lnTo>
                  <a:lnTo>
                    <a:pt x="53483" y="17692"/>
                  </a:lnTo>
                  <a:lnTo>
                    <a:pt x="22519" y="54057"/>
                  </a:lnTo>
                  <a:lnTo>
                    <a:pt x="6551" y="84647"/>
                  </a:lnTo>
                  <a:lnTo>
                    <a:pt x="0" y="121527"/>
                  </a:lnTo>
                  <a:lnTo>
                    <a:pt x="4707" y="145259"/>
                  </a:lnTo>
                  <a:lnTo>
                    <a:pt x="15767" y="166335"/>
                  </a:lnTo>
                  <a:lnTo>
                    <a:pt x="61465" y="206319"/>
                  </a:lnTo>
                  <a:lnTo>
                    <a:pt x="85057" y="214530"/>
                  </a:lnTo>
                  <a:lnTo>
                    <a:pt x="108800" y="217009"/>
                  </a:lnTo>
                  <a:lnTo>
                    <a:pt x="144641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288681" y="1153850"/>
              <a:ext cx="143172" cy="225501"/>
            </a:xfrm>
            <a:custGeom>
              <a:avLst/>
              <a:gdLst/>
              <a:ahLst/>
              <a:cxnLst/>
              <a:rect l="0" t="0" r="0" b="0"/>
              <a:pathLst>
                <a:path w="143172" h="225501">
                  <a:moveTo>
                    <a:pt x="7153" y="109569"/>
                  </a:moveTo>
                  <a:lnTo>
                    <a:pt x="61028" y="91611"/>
                  </a:lnTo>
                  <a:lnTo>
                    <a:pt x="90576" y="80202"/>
                  </a:lnTo>
                  <a:lnTo>
                    <a:pt x="135006" y="49275"/>
                  </a:lnTo>
                  <a:lnTo>
                    <a:pt x="140351" y="40128"/>
                  </a:lnTo>
                  <a:lnTo>
                    <a:pt x="143171" y="17485"/>
                  </a:lnTo>
                  <a:lnTo>
                    <a:pt x="138776" y="9575"/>
                  </a:lnTo>
                  <a:lnTo>
                    <a:pt x="131166" y="4302"/>
                  </a:lnTo>
                  <a:lnTo>
                    <a:pt x="121414" y="787"/>
                  </a:lnTo>
                  <a:lnTo>
                    <a:pt x="101219" y="0"/>
                  </a:lnTo>
                  <a:lnTo>
                    <a:pt x="80545" y="4720"/>
                  </a:lnTo>
                  <a:lnTo>
                    <a:pt x="49176" y="21701"/>
                  </a:lnTo>
                  <a:lnTo>
                    <a:pt x="28169" y="38931"/>
                  </a:lnTo>
                  <a:lnTo>
                    <a:pt x="13374" y="61407"/>
                  </a:lnTo>
                  <a:lnTo>
                    <a:pt x="4068" y="88164"/>
                  </a:lnTo>
                  <a:lnTo>
                    <a:pt x="0" y="133772"/>
                  </a:lnTo>
                  <a:lnTo>
                    <a:pt x="3194" y="158931"/>
                  </a:lnTo>
                  <a:lnTo>
                    <a:pt x="14752" y="181811"/>
                  </a:lnTo>
                  <a:lnTo>
                    <a:pt x="32757" y="202508"/>
                  </a:lnTo>
                  <a:lnTo>
                    <a:pt x="56357" y="219505"/>
                  </a:lnTo>
                  <a:lnTo>
                    <a:pt x="79324" y="225500"/>
                  </a:lnTo>
                  <a:lnTo>
                    <a:pt x="108865" y="222298"/>
                  </a:lnTo>
                  <a:lnTo>
                    <a:pt x="133495" y="2148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485347" y="1205467"/>
              <a:ext cx="231628" cy="226409"/>
            </a:xfrm>
            <a:custGeom>
              <a:avLst/>
              <a:gdLst/>
              <a:ahLst/>
              <a:cxnLst/>
              <a:rect l="0" t="0" r="0" b="0"/>
              <a:pathLst>
                <a:path w="231628" h="226409">
                  <a:moveTo>
                    <a:pt x="0" y="26367"/>
                  </a:moveTo>
                  <a:lnTo>
                    <a:pt x="11453" y="83631"/>
                  </a:lnTo>
                  <a:lnTo>
                    <a:pt x="19160" y="144523"/>
                  </a:lnTo>
                  <a:lnTo>
                    <a:pt x="26084" y="181869"/>
                  </a:lnTo>
                  <a:lnTo>
                    <a:pt x="27918" y="185017"/>
                  </a:lnTo>
                  <a:lnTo>
                    <a:pt x="29141" y="182436"/>
                  </a:lnTo>
                  <a:lnTo>
                    <a:pt x="29329" y="165921"/>
                  </a:lnTo>
                  <a:lnTo>
                    <a:pt x="23037" y="104539"/>
                  </a:lnTo>
                  <a:lnTo>
                    <a:pt x="27037" y="41938"/>
                  </a:lnTo>
                  <a:lnTo>
                    <a:pt x="35803" y="21199"/>
                  </a:lnTo>
                  <a:lnTo>
                    <a:pt x="41416" y="12393"/>
                  </a:lnTo>
                  <a:lnTo>
                    <a:pt x="49838" y="6522"/>
                  </a:lnTo>
                  <a:lnTo>
                    <a:pt x="71673" y="0"/>
                  </a:lnTo>
                  <a:lnTo>
                    <a:pt x="96975" y="3340"/>
                  </a:lnTo>
                  <a:lnTo>
                    <a:pt x="121479" y="12623"/>
                  </a:lnTo>
                  <a:lnTo>
                    <a:pt x="175023" y="55594"/>
                  </a:lnTo>
                  <a:lnTo>
                    <a:pt x="210740" y="106836"/>
                  </a:lnTo>
                  <a:lnTo>
                    <a:pt x="224918" y="142236"/>
                  </a:lnTo>
                  <a:lnTo>
                    <a:pt x="230302" y="192407"/>
                  </a:lnTo>
                  <a:lnTo>
                    <a:pt x="231627" y="2264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832788" y="915979"/>
              <a:ext cx="52643" cy="547483"/>
            </a:xfrm>
            <a:custGeom>
              <a:avLst/>
              <a:gdLst/>
              <a:ahLst/>
              <a:cxnLst/>
              <a:rect l="0" t="0" r="0" b="0"/>
              <a:pathLst>
                <a:path w="52643" h="547483">
                  <a:moveTo>
                    <a:pt x="0" y="0"/>
                  </a:moveTo>
                  <a:lnTo>
                    <a:pt x="0" y="55170"/>
                  </a:lnTo>
                  <a:lnTo>
                    <a:pt x="0" y="110323"/>
                  </a:lnTo>
                  <a:lnTo>
                    <a:pt x="5588" y="170881"/>
                  </a:lnTo>
                  <a:lnTo>
                    <a:pt x="9065" y="219347"/>
                  </a:lnTo>
                  <a:lnTo>
                    <a:pt x="11409" y="279721"/>
                  </a:lnTo>
                  <a:lnTo>
                    <a:pt x="18804" y="342946"/>
                  </a:lnTo>
                  <a:lnTo>
                    <a:pt x="23509" y="401871"/>
                  </a:lnTo>
                  <a:lnTo>
                    <a:pt x="29192" y="457544"/>
                  </a:lnTo>
                  <a:lnTo>
                    <a:pt x="36702" y="512689"/>
                  </a:lnTo>
                  <a:lnTo>
                    <a:pt x="52642" y="5474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685389" y="1158134"/>
              <a:ext cx="294799" cy="31587"/>
            </a:xfrm>
            <a:custGeom>
              <a:avLst/>
              <a:gdLst/>
              <a:ahLst/>
              <a:cxnLst/>
              <a:rect l="0" t="0" r="0" b="0"/>
              <a:pathLst>
                <a:path w="294799" h="31587">
                  <a:moveTo>
                    <a:pt x="294798" y="0"/>
                  </a:moveTo>
                  <a:lnTo>
                    <a:pt x="239657" y="14654"/>
                  </a:lnTo>
                  <a:lnTo>
                    <a:pt x="187589" y="27028"/>
                  </a:lnTo>
                  <a:lnTo>
                    <a:pt x="133181" y="30235"/>
                  </a:lnTo>
                  <a:lnTo>
                    <a:pt x="73776" y="31186"/>
                  </a:lnTo>
                  <a:lnTo>
                    <a:pt x="16306" y="3150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674860" y="118972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043202" y="1105492"/>
              <a:ext cx="249871" cy="294799"/>
            </a:xfrm>
            <a:custGeom>
              <a:avLst/>
              <a:gdLst/>
              <a:ahLst/>
              <a:cxnLst/>
              <a:rect l="0" t="0" r="0" b="0"/>
              <a:pathLst>
                <a:path w="249871" h="294799">
                  <a:moveTo>
                    <a:pt x="158083" y="0"/>
                  </a:moveTo>
                  <a:lnTo>
                    <a:pt x="95990" y="5589"/>
                  </a:lnTo>
                  <a:lnTo>
                    <a:pt x="42411" y="24450"/>
                  </a:lnTo>
                  <a:lnTo>
                    <a:pt x="5772" y="49803"/>
                  </a:lnTo>
                  <a:lnTo>
                    <a:pt x="1560" y="57768"/>
                  </a:lnTo>
                  <a:lnTo>
                    <a:pt x="0" y="75978"/>
                  </a:lnTo>
                  <a:lnTo>
                    <a:pt x="3561" y="84577"/>
                  </a:lnTo>
                  <a:lnTo>
                    <a:pt x="16876" y="100371"/>
                  </a:lnTo>
                  <a:lnTo>
                    <a:pt x="55283" y="116827"/>
                  </a:lnTo>
                  <a:lnTo>
                    <a:pt x="112257" y="132868"/>
                  </a:lnTo>
                  <a:lnTo>
                    <a:pt x="168571" y="147301"/>
                  </a:lnTo>
                  <a:lnTo>
                    <a:pt x="207594" y="161018"/>
                  </a:lnTo>
                  <a:lnTo>
                    <a:pt x="246631" y="186614"/>
                  </a:lnTo>
                  <a:lnTo>
                    <a:pt x="249870" y="194599"/>
                  </a:lnTo>
                  <a:lnTo>
                    <a:pt x="249690" y="203432"/>
                  </a:lnTo>
                  <a:lnTo>
                    <a:pt x="247231" y="212830"/>
                  </a:lnTo>
                  <a:lnTo>
                    <a:pt x="232019" y="229512"/>
                  </a:lnTo>
                  <a:lnTo>
                    <a:pt x="197147" y="248938"/>
                  </a:lnTo>
                  <a:lnTo>
                    <a:pt x="143442" y="265982"/>
                  </a:lnTo>
                  <a:lnTo>
                    <a:pt x="88943" y="280614"/>
                  </a:lnTo>
                  <a:lnTo>
                    <a:pt x="42269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2197974" y="2062966"/>
            <a:ext cx="3405217" cy="621384"/>
            <a:chOff x="2197974" y="2062966"/>
            <a:chExt cx="3405217" cy="621384"/>
          </a:xfrm>
        </p:grpSpPr>
        <p:sp>
          <p:nvSpPr>
            <p:cNvPr id="18" name="Freeform 17"/>
            <p:cNvSpPr/>
            <p:nvPr/>
          </p:nvSpPr>
          <p:spPr>
            <a:xfrm>
              <a:off x="2197974" y="2248972"/>
              <a:ext cx="318337" cy="293343"/>
            </a:xfrm>
            <a:custGeom>
              <a:avLst/>
              <a:gdLst/>
              <a:ahLst/>
              <a:cxnLst/>
              <a:rect l="0" t="0" r="0" b="0"/>
              <a:pathLst>
                <a:path w="318337" h="293343">
                  <a:moveTo>
                    <a:pt x="191995" y="14654"/>
                  </a:moveTo>
                  <a:lnTo>
                    <a:pt x="142443" y="0"/>
                  </a:lnTo>
                  <a:lnTo>
                    <a:pt x="116549" y="2682"/>
                  </a:lnTo>
                  <a:lnTo>
                    <a:pt x="90613" y="12843"/>
                  </a:lnTo>
                  <a:lnTo>
                    <a:pt x="56281" y="39464"/>
                  </a:lnTo>
                  <a:lnTo>
                    <a:pt x="19478" y="86669"/>
                  </a:lnTo>
                  <a:lnTo>
                    <a:pt x="250" y="135725"/>
                  </a:lnTo>
                  <a:lnTo>
                    <a:pt x="0" y="182198"/>
                  </a:lnTo>
                  <a:lnTo>
                    <a:pt x="7336" y="221835"/>
                  </a:lnTo>
                  <a:lnTo>
                    <a:pt x="28096" y="255806"/>
                  </a:lnTo>
                  <a:lnTo>
                    <a:pt x="56475" y="282509"/>
                  </a:lnTo>
                  <a:lnTo>
                    <a:pt x="83020" y="291628"/>
                  </a:lnTo>
                  <a:lnTo>
                    <a:pt x="111976" y="293342"/>
                  </a:lnTo>
                  <a:lnTo>
                    <a:pt x="136544" y="286305"/>
                  </a:lnTo>
                  <a:lnTo>
                    <a:pt x="170105" y="258010"/>
                  </a:lnTo>
                  <a:lnTo>
                    <a:pt x="203312" y="206528"/>
                  </a:lnTo>
                  <a:lnTo>
                    <a:pt x="222349" y="154418"/>
                  </a:lnTo>
                  <a:lnTo>
                    <a:pt x="227712" y="131754"/>
                  </a:lnTo>
                  <a:lnTo>
                    <a:pt x="226197" y="109982"/>
                  </a:lnTo>
                  <a:lnTo>
                    <a:pt x="225324" y="107452"/>
                  </a:lnTo>
                  <a:lnTo>
                    <a:pt x="224355" y="117119"/>
                  </a:lnTo>
                  <a:lnTo>
                    <a:pt x="238302" y="178848"/>
                  </a:lnTo>
                  <a:lnTo>
                    <a:pt x="260197" y="223213"/>
                  </a:lnTo>
                  <a:lnTo>
                    <a:pt x="273389" y="240318"/>
                  </a:lnTo>
                  <a:lnTo>
                    <a:pt x="309991" y="266091"/>
                  </a:lnTo>
                  <a:lnTo>
                    <a:pt x="318336" y="2778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539927" y="2279706"/>
              <a:ext cx="197483" cy="250301"/>
            </a:xfrm>
            <a:custGeom>
              <a:avLst/>
              <a:gdLst/>
              <a:ahLst/>
              <a:cxnLst/>
              <a:rect l="0" t="0" r="0" b="0"/>
              <a:pathLst>
                <a:path w="197483" h="250301">
                  <a:moveTo>
                    <a:pt x="7969" y="89205"/>
                  </a:moveTo>
                  <a:lnTo>
                    <a:pt x="2380" y="105973"/>
                  </a:lnTo>
                  <a:lnTo>
                    <a:pt x="4493" y="138758"/>
                  </a:lnTo>
                  <a:lnTo>
                    <a:pt x="22923" y="190587"/>
                  </a:lnTo>
                  <a:lnTo>
                    <a:pt x="42722" y="246619"/>
                  </a:lnTo>
                  <a:lnTo>
                    <a:pt x="42836" y="250300"/>
                  </a:lnTo>
                  <a:lnTo>
                    <a:pt x="40573" y="249244"/>
                  </a:lnTo>
                  <a:lnTo>
                    <a:pt x="32988" y="238713"/>
                  </a:lnTo>
                  <a:lnTo>
                    <a:pt x="15048" y="187792"/>
                  </a:lnTo>
                  <a:lnTo>
                    <a:pt x="2132" y="125794"/>
                  </a:lnTo>
                  <a:lnTo>
                    <a:pt x="0" y="75740"/>
                  </a:lnTo>
                  <a:lnTo>
                    <a:pt x="7428" y="33093"/>
                  </a:lnTo>
                  <a:lnTo>
                    <a:pt x="17867" y="13184"/>
                  </a:lnTo>
                  <a:lnTo>
                    <a:pt x="26266" y="6939"/>
                  </a:lnTo>
                  <a:lnTo>
                    <a:pt x="48076" y="0"/>
                  </a:lnTo>
                  <a:lnTo>
                    <a:pt x="70248" y="3155"/>
                  </a:lnTo>
                  <a:lnTo>
                    <a:pt x="99342" y="18086"/>
                  </a:lnTo>
                  <a:lnTo>
                    <a:pt x="135722" y="49681"/>
                  </a:lnTo>
                  <a:lnTo>
                    <a:pt x="167128" y="96953"/>
                  </a:lnTo>
                  <a:lnTo>
                    <a:pt x="189701" y="152010"/>
                  </a:lnTo>
                  <a:lnTo>
                    <a:pt x="197482" y="1944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824618" y="2062966"/>
              <a:ext cx="218118" cy="447072"/>
            </a:xfrm>
            <a:custGeom>
              <a:avLst/>
              <a:gdLst/>
              <a:ahLst/>
              <a:cxnLst/>
              <a:rect l="0" t="0" r="0" b="0"/>
              <a:pathLst>
                <a:path w="218118" h="447072">
                  <a:moveTo>
                    <a:pt x="123361" y="316474"/>
                  </a:moveTo>
                  <a:lnTo>
                    <a:pt x="123361" y="294117"/>
                  </a:lnTo>
                  <a:lnTo>
                    <a:pt x="117122" y="276902"/>
                  </a:lnTo>
                  <a:lnTo>
                    <a:pt x="112182" y="269036"/>
                  </a:lnTo>
                  <a:lnTo>
                    <a:pt x="97336" y="257176"/>
                  </a:lnTo>
                  <a:lnTo>
                    <a:pt x="88463" y="252375"/>
                  </a:lnTo>
                  <a:lnTo>
                    <a:pt x="66127" y="250161"/>
                  </a:lnTo>
                  <a:lnTo>
                    <a:pt x="53619" y="251208"/>
                  </a:lnTo>
                  <a:lnTo>
                    <a:pt x="33483" y="261731"/>
                  </a:lnTo>
                  <a:lnTo>
                    <a:pt x="17905" y="278106"/>
                  </a:lnTo>
                  <a:lnTo>
                    <a:pt x="7081" y="297082"/>
                  </a:lnTo>
                  <a:lnTo>
                    <a:pt x="0" y="333085"/>
                  </a:lnTo>
                  <a:lnTo>
                    <a:pt x="3491" y="367799"/>
                  </a:lnTo>
                  <a:lnTo>
                    <a:pt x="29919" y="421586"/>
                  </a:lnTo>
                  <a:lnTo>
                    <a:pt x="36500" y="432172"/>
                  </a:lnTo>
                  <a:lnTo>
                    <a:pt x="45566" y="439229"/>
                  </a:lnTo>
                  <a:lnTo>
                    <a:pt x="68118" y="447071"/>
                  </a:lnTo>
                  <a:lnTo>
                    <a:pt x="101534" y="445896"/>
                  </a:lnTo>
                  <a:lnTo>
                    <a:pt x="111149" y="440190"/>
                  </a:lnTo>
                  <a:lnTo>
                    <a:pt x="135860" y="409803"/>
                  </a:lnTo>
                  <a:lnTo>
                    <a:pt x="165171" y="354493"/>
                  </a:lnTo>
                  <a:lnTo>
                    <a:pt x="183322" y="301613"/>
                  </a:lnTo>
                  <a:lnTo>
                    <a:pt x="196110" y="241491"/>
                  </a:lnTo>
                  <a:lnTo>
                    <a:pt x="204188" y="179223"/>
                  </a:lnTo>
                  <a:lnTo>
                    <a:pt x="203462" y="119439"/>
                  </a:lnTo>
                  <a:lnTo>
                    <a:pt x="195837" y="64681"/>
                  </a:lnTo>
                  <a:lnTo>
                    <a:pt x="182781" y="4955"/>
                  </a:lnTo>
                  <a:lnTo>
                    <a:pt x="177012" y="0"/>
                  </a:lnTo>
                  <a:lnTo>
                    <a:pt x="169657" y="206"/>
                  </a:lnTo>
                  <a:lnTo>
                    <a:pt x="161244" y="3853"/>
                  </a:lnTo>
                  <a:lnTo>
                    <a:pt x="155635" y="10964"/>
                  </a:lnTo>
                  <a:lnTo>
                    <a:pt x="149403" y="31343"/>
                  </a:lnTo>
                  <a:lnTo>
                    <a:pt x="144233" y="88620"/>
                  </a:lnTo>
                  <a:lnTo>
                    <a:pt x="139399" y="145514"/>
                  </a:lnTo>
                  <a:lnTo>
                    <a:pt x="146050" y="203038"/>
                  </a:lnTo>
                  <a:lnTo>
                    <a:pt x="155430" y="255177"/>
                  </a:lnTo>
                  <a:lnTo>
                    <a:pt x="169080" y="309825"/>
                  </a:lnTo>
                  <a:lnTo>
                    <a:pt x="191447" y="356105"/>
                  </a:lnTo>
                  <a:lnTo>
                    <a:pt x="218117" y="3901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613719" y="2105699"/>
              <a:ext cx="229183" cy="377787"/>
            </a:xfrm>
            <a:custGeom>
              <a:avLst/>
              <a:gdLst/>
              <a:ahLst/>
              <a:cxnLst/>
              <a:rect l="0" t="0" r="0" b="0"/>
              <a:pathLst>
                <a:path w="229183" h="377787">
                  <a:moveTo>
                    <a:pt x="29141" y="0"/>
                  </a:moveTo>
                  <a:lnTo>
                    <a:pt x="17688" y="52050"/>
                  </a:lnTo>
                  <a:lnTo>
                    <a:pt x="10929" y="108229"/>
                  </a:lnTo>
                  <a:lnTo>
                    <a:pt x="5807" y="169328"/>
                  </a:lnTo>
                  <a:lnTo>
                    <a:pt x="0" y="228766"/>
                  </a:lnTo>
                  <a:lnTo>
                    <a:pt x="3628" y="290073"/>
                  </a:lnTo>
                  <a:lnTo>
                    <a:pt x="16779" y="349280"/>
                  </a:lnTo>
                  <a:lnTo>
                    <a:pt x="27936" y="370095"/>
                  </a:lnTo>
                  <a:lnTo>
                    <a:pt x="35357" y="375412"/>
                  </a:lnTo>
                  <a:lnTo>
                    <a:pt x="43813" y="377786"/>
                  </a:lnTo>
                  <a:lnTo>
                    <a:pt x="75602" y="375539"/>
                  </a:lnTo>
                  <a:lnTo>
                    <a:pt x="134782" y="359849"/>
                  </a:lnTo>
                  <a:lnTo>
                    <a:pt x="196026" y="334806"/>
                  </a:lnTo>
                  <a:lnTo>
                    <a:pt x="229182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674445" y="2253098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92354" y="16789"/>
                  </a:lnTo>
                  <a:lnTo>
                    <a:pt x="32887" y="2608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674445" y="22846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695502" y="2074114"/>
              <a:ext cx="189514" cy="52643"/>
            </a:xfrm>
            <a:custGeom>
              <a:avLst/>
              <a:gdLst/>
              <a:ahLst/>
              <a:cxnLst/>
              <a:rect l="0" t="0" r="0" b="0"/>
              <a:pathLst>
                <a:path w="189514" h="52643">
                  <a:moveTo>
                    <a:pt x="189513" y="0"/>
                  </a:moveTo>
                  <a:lnTo>
                    <a:pt x="130896" y="14654"/>
                  </a:lnTo>
                  <a:lnTo>
                    <a:pt x="77892" y="28197"/>
                  </a:lnTo>
                  <a:lnTo>
                    <a:pt x="14406" y="4797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910800" y="2331737"/>
              <a:ext cx="269014" cy="352613"/>
            </a:xfrm>
            <a:custGeom>
              <a:avLst/>
              <a:gdLst/>
              <a:ahLst/>
              <a:cxnLst/>
              <a:rect l="0" t="0" r="0" b="0"/>
              <a:pathLst>
                <a:path w="269014" h="352613">
                  <a:moveTo>
                    <a:pt x="111086" y="5589"/>
                  </a:moveTo>
                  <a:lnTo>
                    <a:pt x="94318" y="0"/>
                  </a:lnTo>
                  <a:lnTo>
                    <a:pt x="76727" y="375"/>
                  </a:lnTo>
                  <a:lnTo>
                    <a:pt x="57211" y="5611"/>
                  </a:lnTo>
                  <a:lnTo>
                    <a:pt x="36839" y="15738"/>
                  </a:lnTo>
                  <a:lnTo>
                    <a:pt x="11228" y="40181"/>
                  </a:lnTo>
                  <a:lnTo>
                    <a:pt x="2364" y="62687"/>
                  </a:lnTo>
                  <a:lnTo>
                    <a:pt x="0" y="75240"/>
                  </a:lnTo>
                  <a:lnTo>
                    <a:pt x="3613" y="95427"/>
                  </a:lnTo>
                  <a:lnTo>
                    <a:pt x="7851" y="104085"/>
                  </a:lnTo>
                  <a:lnTo>
                    <a:pt x="16526" y="109858"/>
                  </a:lnTo>
                  <a:lnTo>
                    <a:pt x="41763" y="116271"/>
                  </a:lnTo>
                  <a:lnTo>
                    <a:pt x="63118" y="112883"/>
                  </a:lnTo>
                  <a:lnTo>
                    <a:pt x="80408" y="102408"/>
                  </a:lnTo>
                  <a:lnTo>
                    <a:pt x="95891" y="86054"/>
                  </a:lnTo>
                  <a:lnTo>
                    <a:pt x="100956" y="87309"/>
                  </a:lnTo>
                  <a:lnTo>
                    <a:pt x="104333" y="95164"/>
                  </a:lnTo>
                  <a:lnTo>
                    <a:pt x="109752" y="152614"/>
                  </a:lnTo>
                  <a:lnTo>
                    <a:pt x="116280" y="203050"/>
                  </a:lnTo>
                  <a:lnTo>
                    <a:pt x="125623" y="255039"/>
                  </a:lnTo>
                  <a:lnTo>
                    <a:pt x="135800" y="307488"/>
                  </a:lnTo>
                  <a:lnTo>
                    <a:pt x="146224" y="348894"/>
                  </a:lnTo>
                  <a:lnTo>
                    <a:pt x="148549" y="352612"/>
                  </a:lnTo>
                  <a:lnTo>
                    <a:pt x="150099" y="350412"/>
                  </a:lnTo>
                  <a:lnTo>
                    <a:pt x="154161" y="336658"/>
                  </a:lnTo>
                  <a:lnTo>
                    <a:pt x="170772" y="310354"/>
                  </a:lnTo>
                  <a:lnTo>
                    <a:pt x="187916" y="294678"/>
                  </a:lnTo>
                  <a:lnTo>
                    <a:pt x="243053" y="269898"/>
                  </a:lnTo>
                  <a:lnTo>
                    <a:pt x="269013" y="2582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116642" y="2305741"/>
              <a:ext cx="172466" cy="168630"/>
            </a:xfrm>
            <a:custGeom>
              <a:avLst/>
              <a:gdLst/>
              <a:ahLst/>
              <a:cxnLst/>
              <a:rect l="0" t="0" r="0" b="0"/>
              <a:pathLst>
                <a:path w="172466" h="168630">
                  <a:moveTo>
                    <a:pt x="0" y="52642"/>
                  </a:moveTo>
                  <a:lnTo>
                    <a:pt x="3120" y="95334"/>
                  </a:lnTo>
                  <a:lnTo>
                    <a:pt x="14572" y="126513"/>
                  </a:lnTo>
                  <a:lnTo>
                    <a:pt x="27534" y="146305"/>
                  </a:lnTo>
                  <a:lnTo>
                    <a:pt x="44993" y="162900"/>
                  </a:lnTo>
                  <a:lnTo>
                    <a:pt x="54561" y="167092"/>
                  </a:lnTo>
                  <a:lnTo>
                    <a:pt x="74552" y="168629"/>
                  </a:lnTo>
                  <a:lnTo>
                    <a:pt x="92016" y="162294"/>
                  </a:lnTo>
                  <a:lnTo>
                    <a:pt x="107576" y="150509"/>
                  </a:lnTo>
                  <a:lnTo>
                    <a:pt x="149632" y="94105"/>
                  </a:lnTo>
                  <a:lnTo>
                    <a:pt x="171335" y="42028"/>
                  </a:lnTo>
                  <a:lnTo>
                    <a:pt x="172465" y="24138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357044" y="2321011"/>
              <a:ext cx="233382" cy="177413"/>
            </a:xfrm>
            <a:custGeom>
              <a:avLst/>
              <a:gdLst/>
              <a:ahLst/>
              <a:cxnLst/>
              <a:rect l="0" t="0" r="0" b="0"/>
              <a:pathLst>
                <a:path w="233382" h="177413">
                  <a:moveTo>
                    <a:pt x="128096" y="90015"/>
                  </a:moveTo>
                  <a:lnTo>
                    <a:pt x="113523" y="47323"/>
                  </a:lnTo>
                  <a:lnTo>
                    <a:pt x="88692" y="11262"/>
                  </a:lnTo>
                  <a:lnTo>
                    <a:pt x="68859" y="2371"/>
                  </a:lnTo>
                  <a:lnTo>
                    <a:pt x="57019" y="0"/>
                  </a:lnTo>
                  <a:lnTo>
                    <a:pt x="45616" y="1929"/>
                  </a:lnTo>
                  <a:lnTo>
                    <a:pt x="23588" y="13431"/>
                  </a:lnTo>
                  <a:lnTo>
                    <a:pt x="8338" y="33360"/>
                  </a:lnTo>
                  <a:lnTo>
                    <a:pt x="0" y="56646"/>
                  </a:lnTo>
                  <a:lnTo>
                    <a:pt x="1884" y="89486"/>
                  </a:lnTo>
                  <a:lnTo>
                    <a:pt x="6881" y="110837"/>
                  </a:lnTo>
                  <a:lnTo>
                    <a:pt x="19240" y="128905"/>
                  </a:lnTo>
                  <a:lnTo>
                    <a:pt x="27450" y="136998"/>
                  </a:lnTo>
                  <a:lnTo>
                    <a:pt x="49049" y="145991"/>
                  </a:lnTo>
                  <a:lnTo>
                    <a:pt x="61359" y="148389"/>
                  </a:lnTo>
                  <a:lnTo>
                    <a:pt x="81278" y="144815"/>
                  </a:lnTo>
                  <a:lnTo>
                    <a:pt x="105645" y="129648"/>
                  </a:lnTo>
                  <a:lnTo>
                    <a:pt x="119287" y="115818"/>
                  </a:lnTo>
                  <a:lnTo>
                    <a:pt x="129250" y="97973"/>
                  </a:lnTo>
                  <a:lnTo>
                    <a:pt x="133545" y="96490"/>
                  </a:lnTo>
                  <a:lnTo>
                    <a:pt x="137577" y="100181"/>
                  </a:lnTo>
                  <a:lnTo>
                    <a:pt x="177783" y="158720"/>
                  </a:lnTo>
                  <a:lnTo>
                    <a:pt x="204039" y="175232"/>
                  </a:lnTo>
                  <a:lnTo>
                    <a:pt x="211480" y="177242"/>
                  </a:lnTo>
                  <a:lnTo>
                    <a:pt x="217610" y="177412"/>
                  </a:lnTo>
                  <a:lnTo>
                    <a:pt x="233381" y="1742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629520" y="2116227"/>
              <a:ext cx="45134" cy="379027"/>
            </a:xfrm>
            <a:custGeom>
              <a:avLst/>
              <a:gdLst/>
              <a:ahLst/>
              <a:cxnLst/>
              <a:rect l="0" t="0" r="0" b="0"/>
              <a:pathLst>
                <a:path w="45134" h="379027">
                  <a:moveTo>
                    <a:pt x="13547" y="0"/>
                  </a:moveTo>
                  <a:lnTo>
                    <a:pt x="2368" y="22357"/>
                  </a:lnTo>
                  <a:lnTo>
                    <a:pt x="0" y="48931"/>
                  </a:lnTo>
                  <a:lnTo>
                    <a:pt x="2124" y="99897"/>
                  </a:lnTo>
                  <a:lnTo>
                    <a:pt x="2753" y="153212"/>
                  </a:lnTo>
                  <a:lnTo>
                    <a:pt x="8555" y="207559"/>
                  </a:lnTo>
                  <a:lnTo>
                    <a:pt x="13731" y="266561"/>
                  </a:lnTo>
                  <a:lnTo>
                    <a:pt x="24805" y="317557"/>
                  </a:lnTo>
                  <a:lnTo>
                    <a:pt x="45133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537782" y="2284683"/>
              <a:ext cx="231628" cy="21059"/>
            </a:xfrm>
            <a:custGeom>
              <a:avLst/>
              <a:gdLst/>
              <a:ahLst/>
              <a:cxnLst/>
              <a:rect l="0" t="0" r="0" b="0"/>
              <a:pathLst>
                <a:path w="231628" h="21059">
                  <a:moveTo>
                    <a:pt x="231627" y="0"/>
                  </a:moveTo>
                  <a:lnTo>
                    <a:pt x="174363" y="0"/>
                  </a:lnTo>
                  <a:lnTo>
                    <a:pt x="113471" y="5590"/>
                  </a:lnTo>
                  <a:lnTo>
                    <a:pt x="57552" y="10723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822052" y="2337326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0" y="58617"/>
                  </a:lnTo>
                  <a:lnTo>
                    <a:pt x="8405" y="103216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843109" y="22320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942045" y="2289623"/>
              <a:ext cx="137712" cy="154610"/>
            </a:xfrm>
            <a:custGeom>
              <a:avLst/>
              <a:gdLst/>
              <a:ahLst/>
              <a:cxnLst/>
              <a:rect l="0" t="0" r="0" b="0"/>
              <a:pathLst>
                <a:path w="137712" h="154610">
                  <a:moveTo>
                    <a:pt x="69520" y="5589"/>
                  </a:moveTo>
                  <a:lnTo>
                    <a:pt x="52752" y="0"/>
                  </a:lnTo>
                  <a:lnTo>
                    <a:pt x="45473" y="693"/>
                  </a:lnTo>
                  <a:lnTo>
                    <a:pt x="31146" y="7703"/>
                  </a:lnTo>
                  <a:lnTo>
                    <a:pt x="9927" y="35981"/>
                  </a:lnTo>
                  <a:lnTo>
                    <a:pt x="0" y="73996"/>
                  </a:lnTo>
                  <a:lnTo>
                    <a:pt x="2648" y="109306"/>
                  </a:lnTo>
                  <a:lnTo>
                    <a:pt x="10943" y="128115"/>
                  </a:lnTo>
                  <a:lnTo>
                    <a:pt x="16431" y="136406"/>
                  </a:lnTo>
                  <a:lnTo>
                    <a:pt x="31887" y="148738"/>
                  </a:lnTo>
                  <a:lnTo>
                    <a:pt x="40921" y="153664"/>
                  </a:lnTo>
                  <a:lnTo>
                    <a:pt x="50454" y="154609"/>
                  </a:lnTo>
                  <a:lnTo>
                    <a:pt x="70405" y="149419"/>
                  </a:lnTo>
                  <a:lnTo>
                    <a:pt x="110639" y="127023"/>
                  </a:lnTo>
                  <a:lnTo>
                    <a:pt x="127179" y="113762"/>
                  </a:lnTo>
                  <a:lnTo>
                    <a:pt x="136090" y="90711"/>
                  </a:lnTo>
                  <a:lnTo>
                    <a:pt x="137711" y="63308"/>
                  </a:lnTo>
                  <a:lnTo>
                    <a:pt x="130632" y="39431"/>
                  </a:lnTo>
                  <a:lnTo>
                    <a:pt x="116568" y="23359"/>
                  </a:lnTo>
                  <a:lnTo>
                    <a:pt x="90576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116850" y="2293228"/>
              <a:ext cx="214696" cy="184113"/>
            </a:xfrm>
            <a:custGeom>
              <a:avLst/>
              <a:gdLst/>
              <a:ahLst/>
              <a:cxnLst/>
              <a:rect l="0" t="0" r="0" b="0"/>
              <a:pathLst>
                <a:path w="214696" h="184113">
                  <a:moveTo>
                    <a:pt x="0" y="54626"/>
                  </a:moveTo>
                  <a:lnTo>
                    <a:pt x="15640" y="81013"/>
                  </a:lnTo>
                  <a:lnTo>
                    <a:pt x="40433" y="137939"/>
                  </a:lnTo>
                  <a:lnTo>
                    <a:pt x="54614" y="175758"/>
                  </a:lnTo>
                  <a:lnTo>
                    <a:pt x="55126" y="182174"/>
                  </a:lnTo>
                  <a:lnTo>
                    <a:pt x="53128" y="184112"/>
                  </a:lnTo>
                  <a:lnTo>
                    <a:pt x="49457" y="183064"/>
                  </a:lnTo>
                  <a:lnTo>
                    <a:pt x="45377" y="166302"/>
                  </a:lnTo>
                  <a:lnTo>
                    <a:pt x="42758" y="113471"/>
                  </a:lnTo>
                  <a:lnTo>
                    <a:pt x="51816" y="51909"/>
                  </a:lnTo>
                  <a:lnTo>
                    <a:pt x="62413" y="26512"/>
                  </a:lnTo>
                  <a:lnTo>
                    <a:pt x="78042" y="9766"/>
                  </a:lnTo>
                  <a:lnTo>
                    <a:pt x="87123" y="3663"/>
                  </a:lnTo>
                  <a:lnTo>
                    <a:pt x="109691" y="0"/>
                  </a:lnTo>
                  <a:lnTo>
                    <a:pt x="134149" y="3442"/>
                  </a:lnTo>
                  <a:lnTo>
                    <a:pt x="156718" y="12770"/>
                  </a:lnTo>
                  <a:lnTo>
                    <a:pt x="183565" y="36766"/>
                  </a:lnTo>
                  <a:lnTo>
                    <a:pt x="209324" y="94966"/>
                  </a:lnTo>
                  <a:lnTo>
                    <a:pt x="214695" y="114669"/>
                  </a:lnTo>
                  <a:lnTo>
                    <a:pt x="210569" y="1388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379367" y="2221513"/>
              <a:ext cx="223824" cy="242156"/>
            </a:xfrm>
            <a:custGeom>
              <a:avLst/>
              <a:gdLst/>
              <a:ahLst/>
              <a:cxnLst/>
              <a:rect l="0" t="0" r="0" b="0"/>
              <a:pathLst>
                <a:path w="223824" h="242156">
                  <a:moveTo>
                    <a:pt x="137566" y="0"/>
                  </a:moveTo>
                  <a:lnTo>
                    <a:pt x="78949" y="14654"/>
                  </a:lnTo>
                  <a:lnTo>
                    <a:pt x="34350" y="36603"/>
                  </a:lnTo>
                  <a:lnTo>
                    <a:pt x="17213" y="49803"/>
                  </a:lnTo>
                  <a:lnTo>
                    <a:pt x="0" y="75977"/>
                  </a:lnTo>
                  <a:lnTo>
                    <a:pt x="1402" y="82237"/>
                  </a:lnTo>
                  <a:lnTo>
                    <a:pt x="7015" y="86410"/>
                  </a:lnTo>
                  <a:lnTo>
                    <a:pt x="15437" y="89192"/>
                  </a:lnTo>
                  <a:lnTo>
                    <a:pt x="34153" y="89163"/>
                  </a:lnTo>
                  <a:lnTo>
                    <a:pt x="94745" y="84878"/>
                  </a:lnTo>
                  <a:lnTo>
                    <a:pt x="139436" y="86760"/>
                  </a:lnTo>
                  <a:lnTo>
                    <a:pt x="160234" y="95492"/>
                  </a:lnTo>
                  <a:lnTo>
                    <a:pt x="207281" y="133733"/>
                  </a:lnTo>
                  <a:lnTo>
                    <a:pt x="223083" y="160117"/>
                  </a:lnTo>
                  <a:lnTo>
                    <a:pt x="223823" y="169916"/>
                  </a:lnTo>
                  <a:lnTo>
                    <a:pt x="218406" y="190161"/>
                  </a:lnTo>
                  <a:lnTo>
                    <a:pt x="205080" y="207738"/>
                  </a:lnTo>
                  <a:lnTo>
                    <a:pt x="196613" y="215701"/>
                  </a:lnTo>
                  <a:lnTo>
                    <a:pt x="151162" y="232497"/>
                  </a:lnTo>
                  <a:lnTo>
                    <a:pt x="87739" y="240883"/>
                  </a:lnTo>
                  <a:lnTo>
                    <a:pt x="74395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394604" y="242155"/>
            <a:ext cx="6417992" cy="622114"/>
            <a:chOff x="394604" y="242155"/>
            <a:chExt cx="6417992" cy="622114"/>
          </a:xfrm>
        </p:grpSpPr>
        <p:sp>
          <p:nvSpPr>
            <p:cNvPr id="2" name="Freeform 1"/>
            <p:cNvSpPr/>
            <p:nvPr/>
          </p:nvSpPr>
          <p:spPr>
            <a:xfrm>
              <a:off x="394604" y="357319"/>
              <a:ext cx="447676" cy="299391"/>
            </a:xfrm>
            <a:custGeom>
              <a:avLst/>
              <a:gdLst/>
              <a:ahLst/>
              <a:cxnLst/>
              <a:rect l="0" t="0" r="0" b="0"/>
              <a:pathLst>
                <a:path w="447676" h="299391">
                  <a:moveTo>
                    <a:pt x="16007" y="11178"/>
                  </a:moveTo>
                  <a:lnTo>
                    <a:pt x="4829" y="0"/>
                  </a:lnTo>
                  <a:lnTo>
                    <a:pt x="2705" y="216"/>
                  </a:lnTo>
                  <a:lnTo>
                    <a:pt x="2460" y="3870"/>
                  </a:lnTo>
                  <a:lnTo>
                    <a:pt x="3466" y="9816"/>
                  </a:lnTo>
                  <a:lnTo>
                    <a:pt x="0" y="65952"/>
                  </a:lnTo>
                  <a:lnTo>
                    <a:pt x="4396" y="120393"/>
                  </a:lnTo>
                  <a:lnTo>
                    <a:pt x="7604" y="183443"/>
                  </a:lnTo>
                  <a:lnTo>
                    <a:pt x="28342" y="239051"/>
                  </a:lnTo>
                  <a:lnTo>
                    <a:pt x="60557" y="284177"/>
                  </a:lnTo>
                  <a:lnTo>
                    <a:pt x="70274" y="290274"/>
                  </a:lnTo>
                  <a:lnTo>
                    <a:pt x="90428" y="293928"/>
                  </a:lnTo>
                  <a:lnTo>
                    <a:pt x="111084" y="288533"/>
                  </a:lnTo>
                  <a:lnTo>
                    <a:pt x="162278" y="259442"/>
                  </a:lnTo>
                  <a:lnTo>
                    <a:pt x="178892" y="245910"/>
                  </a:lnTo>
                  <a:lnTo>
                    <a:pt x="190956" y="225857"/>
                  </a:lnTo>
                  <a:lnTo>
                    <a:pt x="208232" y="180446"/>
                  </a:lnTo>
                  <a:lnTo>
                    <a:pt x="210838" y="177835"/>
                  </a:lnTo>
                  <a:lnTo>
                    <a:pt x="212575" y="180775"/>
                  </a:lnTo>
                  <a:lnTo>
                    <a:pt x="216844" y="195349"/>
                  </a:lnTo>
                  <a:lnTo>
                    <a:pt x="251829" y="252619"/>
                  </a:lnTo>
                  <a:lnTo>
                    <a:pt x="273573" y="275478"/>
                  </a:lnTo>
                  <a:lnTo>
                    <a:pt x="321976" y="298176"/>
                  </a:lnTo>
                  <a:lnTo>
                    <a:pt x="345796" y="299390"/>
                  </a:lnTo>
                  <a:lnTo>
                    <a:pt x="369640" y="294860"/>
                  </a:lnTo>
                  <a:lnTo>
                    <a:pt x="388037" y="285048"/>
                  </a:lnTo>
                  <a:lnTo>
                    <a:pt x="411547" y="255191"/>
                  </a:lnTo>
                  <a:lnTo>
                    <a:pt x="438113" y="203181"/>
                  </a:lnTo>
                  <a:lnTo>
                    <a:pt x="445786" y="144727"/>
                  </a:lnTo>
                  <a:lnTo>
                    <a:pt x="447302" y="82792"/>
                  </a:lnTo>
                  <a:lnTo>
                    <a:pt x="447675" y="427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15979" y="326383"/>
              <a:ext cx="168457" cy="336913"/>
            </a:xfrm>
            <a:custGeom>
              <a:avLst/>
              <a:gdLst/>
              <a:ahLst/>
              <a:cxnLst/>
              <a:rect l="0" t="0" r="0" b="0"/>
              <a:pathLst>
                <a:path w="168457" h="336913">
                  <a:moveTo>
                    <a:pt x="0" y="0"/>
                  </a:moveTo>
                  <a:lnTo>
                    <a:pt x="2339" y="33622"/>
                  </a:lnTo>
                  <a:lnTo>
                    <a:pt x="19786" y="88443"/>
                  </a:lnTo>
                  <a:lnTo>
                    <a:pt x="29255" y="149661"/>
                  </a:lnTo>
                  <a:lnTo>
                    <a:pt x="31125" y="206814"/>
                  </a:lnTo>
                  <a:lnTo>
                    <a:pt x="31494" y="263164"/>
                  </a:lnTo>
                  <a:lnTo>
                    <a:pt x="31525" y="277218"/>
                  </a:lnTo>
                  <a:lnTo>
                    <a:pt x="30375" y="281908"/>
                  </a:lnTo>
                  <a:lnTo>
                    <a:pt x="28439" y="280356"/>
                  </a:lnTo>
                  <a:lnTo>
                    <a:pt x="25978" y="274641"/>
                  </a:lnTo>
                  <a:lnTo>
                    <a:pt x="28104" y="244242"/>
                  </a:lnTo>
                  <a:lnTo>
                    <a:pt x="41732" y="211188"/>
                  </a:lnTo>
                  <a:lnTo>
                    <a:pt x="57152" y="196027"/>
                  </a:lnTo>
                  <a:lnTo>
                    <a:pt x="66177" y="190346"/>
                  </a:lnTo>
                  <a:lnTo>
                    <a:pt x="85564" y="187154"/>
                  </a:lnTo>
                  <a:lnTo>
                    <a:pt x="95647" y="187940"/>
                  </a:lnTo>
                  <a:lnTo>
                    <a:pt x="113090" y="195053"/>
                  </a:lnTo>
                  <a:lnTo>
                    <a:pt x="121017" y="200225"/>
                  </a:lnTo>
                  <a:lnTo>
                    <a:pt x="143351" y="229862"/>
                  </a:lnTo>
                  <a:lnTo>
                    <a:pt x="156218" y="287863"/>
                  </a:lnTo>
                  <a:lnTo>
                    <a:pt x="168456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22564" y="520124"/>
              <a:ext cx="204027" cy="143172"/>
            </a:xfrm>
            <a:custGeom>
              <a:avLst/>
              <a:gdLst/>
              <a:ahLst/>
              <a:cxnLst/>
              <a:rect l="0" t="0" r="0" b="0"/>
              <a:pathLst>
                <a:path w="204027" h="143172">
                  <a:moveTo>
                    <a:pt x="130327" y="48414"/>
                  </a:moveTo>
                  <a:lnTo>
                    <a:pt x="120751" y="24368"/>
                  </a:lnTo>
                  <a:lnTo>
                    <a:pt x="110083" y="10041"/>
                  </a:lnTo>
                  <a:lnTo>
                    <a:pt x="91304" y="2114"/>
                  </a:lnTo>
                  <a:lnTo>
                    <a:pt x="79745" y="0"/>
                  </a:lnTo>
                  <a:lnTo>
                    <a:pt x="69699" y="930"/>
                  </a:lnTo>
                  <a:lnTo>
                    <a:pt x="52299" y="8203"/>
                  </a:lnTo>
                  <a:lnTo>
                    <a:pt x="29348" y="25451"/>
                  </a:lnTo>
                  <a:lnTo>
                    <a:pt x="13320" y="50969"/>
                  </a:lnTo>
                  <a:lnTo>
                    <a:pt x="1161" y="80757"/>
                  </a:lnTo>
                  <a:lnTo>
                    <a:pt x="0" y="101393"/>
                  </a:lnTo>
                  <a:lnTo>
                    <a:pt x="4554" y="121094"/>
                  </a:lnTo>
                  <a:lnTo>
                    <a:pt x="14376" y="137648"/>
                  </a:lnTo>
                  <a:lnTo>
                    <a:pt x="21441" y="140659"/>
                  </a:lnTo>
                  <a:lnTo>
                    <a:pt x="29660" y="140326"/>
                  </a:lnTo>
                  <a:lnTo>
                    <a:pt x="38649" y="137765"/>
                  </a:lnTo>
                  <a:lnTo>
                    <a:pt x="45812" y="132548"/>
                  </a:lnTo>
                  <a:lnTo>
                    <a:pt x="56890" y="117393"/>
                  </a:lnTo>
                  <a:lnTo>
                    <a:pt x="77257" y="65730"/>
                  </a:lnTo>
                  <a:lnTo>
                    <a:pt x="80909" y="52939"/>
                  </a:lnTo>
                  <a:lnTo>
                    <a:pt x="84513" y="49091"/>
                  </a:lnTo>
                  <a:lnTo>
                    <a:pt x="88086" y="51205"/>
                  </a:lnTo>
                  <a:lnTo>
                    <a:pt x="118361" y="112365"/>
                  </a:lnTo>
                  <a:lnTo>
                    <a:pt x="134367" y="126750"/>
                  </a:lnTo>
                  <a:lnTo>
                    <a:pt x="154349" y="135873"/>
                  </a:lnTo>
                  <a:lnTo>
                    <a:pt x="204026" y="14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58176" y="284269"/>
              <a:ext cx="42115" cy="368498"/>
            </a:xfrm>
            <a:custGeom>
              <a:avLst/>
              <a:gdLst/>
              <a:ahLst/>
              <a:cxnLst/>
              <a:rect l="0" t="0" r="0" b="0"/>
              <a:pathLst>
                <a:path w="42115" h="368498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0722" y="171757"/>
                  </a:lnTo>
                  <a:lnTo>
                    <a:pt x="21788" y="225910"/>
                  </a:lnTo>
                  <a:lnTo>
                    <a:pt x="29650" y="286650"/>
                  </a:lnTo>
                  <a:lnTo>
                    <a:pt x="38439" y="346264"/>
                  </a:lnTo>
                  <a:lnTo>
                    <a:pt x="42114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10777" y="431668"/>
              <a:ext cx="315856" cy="10491"/>
            </a:xfrm>
            <a:custGeom>
              <a:avLst/>
              <a:gdLst/>
              <a:ahLst/>
              <a:cxnLst/>
              <a:rect l="0" t="0" r="0" b="0"/>
              <a:pathLst>
                <a:path w="315856" h="10491">
                  <a:moveTo>
                    <a:pt x="315855" y="0"/>
                  </a:moveTo>
                  <a:lnTo>
                    <a:pt x="273163" y="3119"/>
                  </a:lnTo>
                  <a:lnTo>
                    <a:pt x="220334" y="9065"/>
                  </a:lnTo>
                  <a:lnTo>
                    <a:pt x="170699" y="10095"/>
                  </a:lnTo>
                  <a:lnTo>
                    <a:pt x="118948" y="10400"/>
                  </a:lnTo>
                  <a:lnTo>
                    <a:pt x="66569" y="10490"/>
                  </a:lnTo>
                  <a:lnTo>
                    <a:pt x="11192" y="21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12415" y="468545"/>
              <a:ext cx="152052" cy="395724"/>
            </a:xfrm>
            <a:custGeom>
              <a:avLst/>
              <a:gdLst/>
              <a:ahLst/>
              <a:cxnLst/>
              <a:rect l="0" t="0" r="0" b="0"/>
              <a:pathLst>
                <a:path w="152052" h="395724">
                  <a:moveTo>
                    <a:pt x="30072" y="121050"/>
                  </a:moveTo>
                  <a:lnTo>
                    <a:pt x="35661" y="179667"/>
                  </a:lnTo>
                  <a:lnTo>
                    <a:pt x="39624" y="241077"/>
                  </a:lnTo>
                  <a:lnTo>
                    <a:pt x="40407" y="299481"/>
                  </a:lnTo>
                  <a:lnTo>
                    <a:pt x="40562" y="356077"/>
                  </a:lnTo>
                  <a:lnTo>
                    <a:pt x="35000" y="392679"/>
                  </a:lnTo>
                  <a:lnTo>
                    <a:pt x="33357" y="395723"/>
                  </a:lnTo>
                  <a:lnTo>
                    <a:pt x="32262" y="393073"/>
                  </a:lnTo>
                  <a:lnTo>
                    <a:pt x="21955" y="334254"/>
                  </a:lnTo>
                  <a:lnTo>
                    <a:pt x="13369" y="284697"/>
                  </a:lnTo>
                  <a:lnTo>
                    <a:pt x="10305" y="234139"/>
                  </a:lnTo>
                  <a:lnTo>
                    <a:pt x="6150" y="177661"/>
                  </a:lnTo>
                  <a:lnTo>
                    <a:pt x="0" y="121184"/>
                  </a:lnTo>
                  <a:lnTo>
                    <a:pt x="6021" y="69344"/>
                  </a:lnTo>
                  <a:lnTo>
                    <a:pt x="10467" y="31381"/>
                  </a:lnTo>
                  <a:lnTo>
                    <a:pt x="19799" y="12567"/>
                  </a:lnTo>
                  <a:lnTo>
                    <a:pt x="27902" y="6614"/>
                  </a:lnTo>
                  <a:lnTo>
                    <a:pt x="49385" y="0"/>
                  </a:lnTo>
                  <a:lnTo>
                    <a:pt x="82197" y="1865"/>
                  </a:lnTo>
                  <a:lnTo>
                    <a:pt x="103541" y="13097"/>
                  </a:lnTo>
                  <a:lnTo>
                    <a:pt x="140251" y="43314"/>
                  </a:lnTo>
                  <a:lnTo>
                    <a:pt x="149230" y="63884"/>
                  </a:lnTo>
                  <a:lnTo>
                    <a:pt x="152051" y="87454"/>
                  </a:lnTo>
                  <a:lnTo>
                    <a:pt x="149405" y="109628"/>
                  </a:lnTo>
                  <a:lnTo>
                    <a:pt x="138091" y="128062"/>
                  </a:lnTo>
                  <a:lnTo>
                    <a:pt x="120194" y="142884"/>
                  </a:lnTo>
                  <a:lnTo>
                    <a:pt x="96642" y="153371"/>
                  </a:lnTo>
                  <a:lnTo>
                    <a:pt x="76816" y="155692"/>
                  </a:lnTo>
                  <a:lnTo>
                    <a:pt x="51129" y="1526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39314" y="448054"/>
              <a:ext cx="140259" cy="148394"/>
            </a:xfrm>
            <a:custGeom>
              <a:avLst/>
              <a:gdLst/>
              <a:ahLst/>
              <a:cxnLst/>
              <a:rect l="0" t="0" r="0" b="0"/>
              <a:pathLst>
                <a:path w="140259" h="148394">
                  <a:moveTo>
                    <a:pt x="24271" y="78370"/>
                  </a:moveTo>
                  <a:lnTo>
                    <a:pt x="66963" y="75251"/>
                  </a:lnTo>
                  <a:lnTo>
                    <a:pt x="108613" y="63716"/>
                  </a:lnTo>
                  <a:lnTo>
                    <a:pt x="126488" y="50800"/>
                  </a:lnTo>
                  <a:lnTo>
                    <a:pt x="134530" y="42443"/>
                  </a:lnTo>
                  <a:lnTo>
                    <a:pt x="138721" y="33362"/>
                  </a:lnTo>
                  <a:lnTo>
                    <a:pt x="140258" y="13913"/>
                  </a:lnTo>
                  <a:lnTo>
                    <a:pt x="134351" y="7323"/>
                  </a:lnTo>
                  <a:lnTo>
                    <a:pt x="112190" y="0"/>
                  </a:lnTo>
                  <a:lnTo>
                    <a:pt x="72418" y="1467"/>
                  </a:lnTo>
                  <a:lnTo>
                    <a:pt x="51129" y="9486"/>
                  </a:lnTo>
                  <a:lnTo>
                    <a:pt x="42176" y="14900"/>
                  </a:lnTo>
                  <a:lnTo>
                    <a:pt x="18398" y="44876"/>
                  </a:lnTo>
                  <a:lnTo>
                    <a:pt x="2124" y="77805"/>
                  </a:lnTo>
                  <a:lnTo>
                    <a:pt x="0" y="102296"/>
                  </a:lnTo>
                  <a:lnTo>
                    <a:pt x="1071" y="115378"/>
                  </a:lnTo>
                  <a:lnTo>
                    <a:pt x="5295" y="125269"/>
                  </a:lnTo>
                  <a:lnTo>
                    <a:pt x="19347" y="139378"/>
                  </a:lnTo>
                  <a:lnTo>
                    <a:pt x="40410" y="146429"/>
                  </a:lnTo>
                  <a:lnTo>
                    <a:pt x="64199" y="148393"/>
                  </a:lnTo>
                  <a:lnTo>
                    <a:pt x="108499" y="1415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53098" y="442196"/>
              <a:ext cx="105286" cy="165096"/>
            </a:xfrm>
            <a:custGeom>
              <a:avLst/>
              <a:gdLst/>
              <a:ahLst/>
              <a:cxnLst/>
              <a:rect l="0" t="0" r="0" b="0"/>
              <a:pathLst>
                <a:path w="105286" h="165096">
                  <a:moveTo>
                    <a:pt x="0" y="94757"/>
                  </a:moveTo>
                  <a:lnTo>
                    <a:pt x="19128" y="147462"/>
                  </a:lnTo>
                  <a:lnTo>
                    <a:pt x="30338" y="163415"/>
                  </a:lnTo>
                  <a:lnTo>
                    <a:pt x="33094" y="165095"/>
                  </a:lnTo>
                  <a:lnTo>
                    <a:pt x="33761" y="162706"/>
                  </a:lnTo>
                  <a:lnTo>
                    <a:pt x="23443" y="102932"/>
                  </a:lnTo>
                  <a:lnTo>
                    <a:pt x="16475" y="44361"/>
                  </a:lnTo>
                  <a:lnTo>
                    <a:pt x="23310" y="27125"/>
                  </a:lnTo>
                  <a:lnTo>
                    <a:pt x="37266" y="14785"/>
                  </a:lnTo>
                  <a:lnTo>
                    <a:pt x="56337" y="657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31437" y="468193"/>
              <a:ext cx="126989" cy="142644"/>
            </a:xfrm>
            <a:custGeom>
              <a:avLst/>
              <a:gdLst/>
              <a:ahLst/>
              <a:cxnLst/>
              <a:rect l="0" t="0" r="0" b="0"/>
              <a:pathLst>
                <a:path w="126989" h="142644">
                  <a:moveTo>
                    <a:pt x="95402" y="5589"/>
                  </a:moveTo>
                  <a:lnTo>
                    <a:pt x="78634" y="0"/>
                  </a:lnTo>
                  <a:lnTo>
                    <a:pt x="61044" y="3495"/>
                  </a:lnTo>
                  <a:lnTo>
                    <a:pt x="34529" y="18616"/>
                  </a:lnTo>
                  <a:lnTo>
                    <a:pt x="11855" y="41034"/>
                  </a:lnTo>
                  <a:lnTo>
                    <a:pt x="4609" y="50276"/>
                  </a:lnTo>
                  <a:lnTo>
                    <a:pt x="948" y="59947"/>
                  </a:lnTo>
                  <a:lnTo>
                    <a:pt x="0" y="80051"/>
                  </a:lnTo>
                  <a:lnTo>
                    <a:pt x="11633" y="111100"/>
                  </a:lnTo>
                  <a:lnTo>
                    <a:pt x="35487" y="136937"/>
                  </a:lnTo>
                  <a:lnTo>
                    <a:pt x="46100" y="141118"/>
                  </a:lnTo>
                  <a:lnTo>
                    <a:pt x="70370" y="142643"/>
                  </a:lnTo>
                  <a:lnTo>
                    <a:pt x="126988" y="1319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97972" y="457131"/>
              <a:ext cx="128909" cy="156607"/>
            </a:xfrm>
            <a:custGeom>
              <a:avLst/>
              <a:gdLst/>
              <a:ahLst/>
              <a:cxnLst/>
              <a:rect l="0" t="0" r="0" b="0"/>
              <a:pathLst>
                <a:path w="128909" h="156607">
                  <a:moveTo>
                    <a:pt x="34152" y="79822"/>
                  </a:moveTo>
                  <a:lnTo>
                    <a:pt x="97580" y="61864"/>
                  </a:lnTo>
                  <a:lnTo>
                    <a:pt x="118494" y="55073"/>
                  </a:lnTo>
                  <a:lnTo>
                    <a:pt x="124305" y="49285"/>
                  </a:lnTo>
                  <a:lnTo>
                    <a:pt x="127009" y="41916"/>
                  </a:lnTo>
                  <a:lnTo>
                    <a:pt x="127643" y="33494"/>
                  </a:lnTo>
                  <a:lnTo>
                    <a:pt x="122107" y="17898"/>
                  </a:lnTo>
                  <a:lnTo>
                    <a:pt x="117355" y="10463"/>
                  </a:lnTo>
                  <a:lnTo>
                    <a:pt x="109508" y="5507"/>
                  </a:lnTo>
                  <a:lnTo>
                    <a:pt x="88310" y="0"/>
                  </a:lnTo>
                  <a:lnTo>
                    <a:pt x="50069" y="2489"/>
                  </a:lnTo>
                  <a:lnTo>
                    <a:pt x="29138" y="10746"/>
                  </a:lnTo>
                  <a:lnTo>
                    <a:pt x="20281" y="16224"/>
                  </a:lnTo>
                  <a:lnTo>
                    <a:pt x="7320" y="34789"/>
                  </a:lnTo>
                  <a:lnTo>
                    <a:pt x="0" y="57467"/>
                  </a:lnTo>
                  <a:lnTo>
                    <a:pt x="646" y="79245"/>
                  </a:lnTo>
                  <a:lnTo>
                    <a:pt x="13176" y="111237"/>
                  </a:lnTo>
                  <a:lnTo>
                    <a:pt x="31706" y="137353"/>
                  </a:lnTo>
                  <a:lnTo>
                    <a:pt x="57604" y="154320"/>
                  </a:lnTo>
                  <a:lnTo>
                    <a:pt x="77330" y="156606"/>
                  </a:lnTo>
                  <a:lnTo>
                    <a:pt x="105047" y="151316"/>
                  </a:lnTo>
                  <a:lnTo>
                    <a:pt x="128908" y="1429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84462" y="482052"/>
              <a:ext cx="152990" cy="149658"/>
            </a:xfrm>
            <a:custGeom>
              <a:avLst/>
              <a:gdLst/>
              <a:ahLst/>
              <a:cxnLst/>
              <a:rect l="0" t="0" r="0" b="0"/>
              <a:pathLst>
                <a:path w="152990" h="149658">
                  <a:moveTo>
                    <a:pt x="5590" y="54901"/>
                  </a:moveTo>
                  <a:lnTo>
                    <a:pt x="0" y="71668"/>
                  </a:lnTo>
                  <a:lnTo>
                    <a:pt x="2114" y="104453"/>
                  </a:lnTo>
                  <a:lnTo>
                    <a:pt x="10149" y="138213"/>
                  </a:lnTo>
                  <a:lnTo>
                    <a:pt x="12139" y="139688"/>
                  </a:lnTo>
                  <a:lnTo>
                    <a:pt x="14350" y="125729"/>
                  </a:lnTo>
                  <a:lnTo>
                    <a:pt x="10672" y="72460"/>
                  </a:lnTo>
                  <a:lnTo>
                    <a:pt x="20631" y="24704"/>
                  </a:lnTo>
                  <a:lnTo>
                    <a:pt x="26146" y="16052"/>
                  </a:lnTo>
                  <a:lnTo>
                    <a:pt x="41632" y="3320"/>
                  </a:lnTo>
                  <a:lnTo>
                    <a:pt x="60213" y="0"/>
                  </a:lnTo>
                  <a:lnTo>
                    <a:pt x="70081" y="753"/>
                  </a:lnTo>
                  <a:lnTo>
                    <a:pt x="87285" y="7828"/>
                  </a:lnTo>
                  <a:lnTo>
                    <a:pt x="117393" y="31435"/>
                  </a:lnTo>
                  <a:lnTo>
                    <a:pt x="133213" y="57307"/>
                  </a:lnTo>
                  <a:lnTo>
                    <a:pt x="145310" y="87199"/>
                  </a:lnTo>
                  <a:lnTo>
                    <a:pt x="146456" y="107860"/>
                  </a:lnTo>
                  <a:lnTo>
                    <a:pt x="145406" y="126401"/>
                  </a:lnTo>
                  <a:lnTo>
                    <a:pt x="152989" y="1496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15613" y="263212"/>
              <a:ext cx="37652" cy="357970"/>
            </a:xfrm>
            <a:custGeom>
              <a:avLst/>
              <a:gdLst/>
              <a:ahLst/>
              <a:cxnLst/>
              <a:rect l="0" t="0" r="0" b="0"/>
              <a:pathLst>
                <a:path w="37652" h="357970">
                  <a:moveTo>
                    <a:pt x="6066" y="0"/>
                  </a:moveTo>
                  <a:lnTo>
                    <a:pt x="2946" y="42692"/>
                  </a:lnTo>
                  <a:lnTo>
                    <a:pt x="0" y="66937"/>
                  </a:lnTo>
                  <a:lnTo>
                    <a:pt x="4918" y="118879"/>
                  </a:lnTo>
                  <a:lnTo>
                    <a:pt x="12615" y="171834"/>
                  </a:lnTo>
                  <a:lnTo>
                    <a:pt x="16585" y="223399"/>
                  </a:lnTo>
                  <a:lnTo>
                    <a:pt x="24695" y="283337"/>
                  </a:lnTo>
                  <a:lnTo>
                    <a:pt x="34039" y="342422"/>
                  </a:lnTo>
                  <a:lnTo>
                    <a:pt x="37651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05865" y="389554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209992" y="3119"/>
                  </a:lnTo>
                  <a:lnTo>
                    <a:pt x="157163" y="14654"/>
                  </a:lnTo>
                  <a:lnTo>
                    <a:pt x="107528" y="19160"/>
                  </a:lnTo>
                  <a:lnTo>
                    <a:pt x="47930" y="2068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513462" y="452725"/>
              <a:ext cx="163203" cy="162240"/>
            </a:xfrm>
            <a:custGeom>
              <a:avLst/>
              <a:gdLst/>
              <a:ahLst/>
              <a:cxnLst/>
              <a:rect l="0" t="0" r="0" b="0"/>
              <a:pathLst>
                <a:path w="163203" h="162240">
                  <a:moveTo>
                    <a:pt x="129398" y="21057"/>
                  </a:moveTo>
                  <a:lnTo>
                    <a:pt x="112630" y="9878"/>
                  </a:lnTo>
                  <a:lnTo>
                    <a:pt x="91920" y="7510"/>
                  </a:lnTo>
                  <a:lnTo>
                    <a:pt x="46086" y="15521"/>
                  </a:lnTo>
                  <a:lnTo>
                    <a:pt x="19445" y="30595"/>
                  </a:lnTo>
                  <a:lnTo>
                    <a:pt x="7220" y="46353"/>
                  </a:lnTo>
                  <a:lnTo>
                    <a:pt x="2323" y="55469"/>
                  </a:lnTo>
                  <a:lnTo>
                    <a:pt x="0" y="74955"/>
                  </a:lnTo>
                  <a:lnTo>
                    <a:pt x="4038" y="95315"/>
                  </a:lnTo>
                  <a:lnTo>
                    <a:pt x="32185" y="147472"/>
                  </a:lnTo>
                  <a:lnTo>
                    <a:pt x="41193" y="154467"/>
                  </a:lnTo>
                  <a:lnTo>
                    <a:pt x="63679" y="162239"/>
                  </a:lnTo>
                  <a:lnTo>
                    <a:pt x="102647" y="161025"/>
                  </a:lnTo>
                  <a:lnTo>
                    <a:pt x="138239" y="147667"/>
                  </a:lnTo>
                  <a:lnTo>
                    <a:pt x="153994" y="132310"/>
                  </a:lnTo>
                  <a:lnTo>
                    <a:pt x="159833" y="123302"/>
                  </a:lnTo>
                  <a:lnTo>
                    <a:pt x="163202" y="100814"/>
                  </a:lnTo>
                  <a:lnTo>
                    <a:pt x="155832" y="48250"/>
                  </a:lnTo>
                  <a:lnTo>
                    <a:pt x="143486" y="26904"/>
                  </a:lnTo>
                  <a:lnTo>
                    <a:pt x="123043" y="7971"/>
                  </a:lnTo>
                  <a:lnTo>
                    <a:pt x="1083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32850" y="248521"/>
              <a:ext cx="141638" cy="362132"/>
            </a:xfrm>
            <a:custGeom>
              <a:avLst/>
              <a:gdLst/>
              <a:ahLst/>
              <a:cxnLst/>
              <a:rect l="0" t="0" r="0" b="0"/>
              <a:pathLst>
                <a:path w="141638" h="362132">
                  <a:moveTo>
                    <a:pt x="57409" y="362131"/>
                  </a:moveTo>
                  <a:lnTo>
                    <a:pt x="45956" y="313201"/>
                  </a:lnTo>
                  <a:lnTo>
                    <a:pt x="36078" y="265355"/>
                  </a:lnTo>
                  <a:lnTo>
                    <a:pt x="28862" y="214134"/>
                  </a:lnTo>
                  <a:lnTo>
                    <a:pt x="23604" y="165032"/>
                  </a:lnTo>
                  <a:lnTo>
                    <a:pt x="11347" y="106519"/>
                  </a:lnTo>
                  <a:lnTo>
                    <a:pt x="0" y="43835"/>
                  </a:lnTo>
                  <a:lnTo>
                    <a:pt x="1868" y="18285"/>
                  </a:lnTo>
                  <a:lnTo>
                    <a:pt x="8684" y="10068"/>
                  </a:lnTo>
                  <a:lnTo>
                    <a:pt x="31854" y="938"/>
                  </a:lnTo>
                  <a:lnTo>
                    <a:pt x="55410" y="0"/>
                  </a:lnTo>
                  <a:lnTo>
                    <a:pt x="108618" y="12020"/>
                  </a:lnTo>
                  <a:lnTo>
                    <a:pt x="141637" y="252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63917" y="442196"/>
              <a:ext cx="168457" cy="16596"/>
            </a:xfrm>
            <a:custGeom>
              <a:avLst/>
              <a:gdLst/>
              <a:ahLst/>
              <a:cxnLst/>
              <a:rect l="0" t="0" r="0" b="0"/>
              <a:pathLst>
                <a:path w="168457" h="16596">
                  <a:moveTo>
                    <a:pt x="168456" y="10529"/>
                  </a:moveTo>
                  <a:lnTo>
                    <a:pt x="136004" y="16595"/>
                  </a:lnTo>
                  <a:lnTo>
                    <a:pt x="72935" y="11559"/>
                  </a:lnTo>
                  <a:lnTo>
                    <a:pt x="12839" y="233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428371" y="252683"/>
              <a:ext cx="14656" cy="379027"/>
            </a:xfrm>
            <a:custGeom>
              <a:avLst/>
              <a:gdLst/>
              <a:ahLst/>
              <a:cxnLst/>
              <a:rect l="0" t="0" r="0" b="0"/>
              <a:pathLst>
                <a:path w="14656" h="379027">
                  <a:moveTo>
                    <a:pt x="14655" y="0"/>
                  </a:moveTo>
                  <a:lnTo>
                    <a:pt x="0" y="49552"/>
                  </a:lnTo>
                  <a:lnTo>
                    <a:pt x="2774" y="111118"/>
                  </a:lnTo>
                  <a:lnTo>
                    <a:pt x="3725" y="159656"/>
                  </a:lnTo>
                  <a:lnTo>
                    <a:pt x="4008" y="211082"/>
                  </a:lnTo>
                  <a:lnTo>
                    <a:pt x="4091" y="260245"/>
                  </a:lnTo>
                  <a:lnTo>
                    <a:pt x="4116" y="307567"/>
                  </a:lnTo>
                  <a:lnTo>
                    <a:pt x="4123" y="349275"/>
                  </a:lnTo>
                  <a:lnTo>
                    <a:pt x="4126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261070" y="305326"/>
              <a:ext cx="203013" cy="187462"/>
            </a:xfrm>
            <a:custGeom>
              <a:avLst/>
              <a:gdLst/>
              <a:ahLst/>
              <a:cxnLst/>
              <a:rect l="0" t="0" r="0" b="0"/>
              <a:pathLst>
                <a:path w="203013" h="187462">
                  <a:moveTo>
                    <a:pt x="203012" y="157927"/>
                  </a:moveTo>
                  <a:lnTo>
                    <a:pt x="186245" y="152338"/>
                  </a:lnTo>
                  <a:lnTo>
                    <a:pt x="168654" y="152714"/>
                  </a:lnTo>
                  <a:lnTo>
                    <a:pt x="117249" y="165646"/>
                  </a:lnTo>
                  <a:lnTo>
                    <a:pt x="57029" y="182586"/>
                  </a:lnTo>
                  <a:lnTo>
                    <a:pt x="18859" y="187461"/>
                  </a:lnTo>
                  <a:lnTo>
                    <a:pt x="10053" y="183465"/>
                  </a:lnTo>
                  <a:lnTo>
                    <a:pt x="4183" y="176123"/>
                  </a:lnTo>
                  <a:lnTo>
                    <a:pt x="270" y="166548"/>
                  </a:lnTo>
                  <a:lnTo>
                    <a:pt x="0" y="157825"/>
                  </a:lnTo>
                  <a:lnTo>
                    <a:pt x="21582" y="103028"/>
                  </a:lnTo>
                  <a:lnTo>
                    <a:pt x="47117" y="43434"/>
                  </a:lnTo>
                  <a:lnTo>
                    <a:pt x="556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54835" y="336911"/>
              <a:ext cx="302086" cy="256832"/>
            </a:xfrm>
            <a:custGeom>
              <a:avLst/>
              <a:gdLst/>
              <a:ahLst/>
              <a:cxnLst/>
              <a:rect l="0" t="0" r="0" b="0"/>
              <a:pathLst>
                <a:path w="302086" h="256832">
                  <a:moveTo>
                    <a:pt x="182988" y="21057"/>
                  </a:moveTo>
                  <a:lnTo>
                    <a:pt x="139026" y="6403"/>
                  </a:lnTo>
                  <a:lnTo>
                    <a:pt x="115876" y="9085"/>
                  </a:lnTo>
                  <a:lnTo>
                    <a:pt x="92330" y="18076"/>
                  </a:lnTo>
                  <a:lnTo>
                    <a:pt x="50629" y="49665"/>
                  </a:lnTo>
                  <a:lnTo>
                    <a:pt x="22919" y="85720"/>
                  </a:lnTo>
                  <a:lnTo>
                    <a:pt x="1137" y="137067"/>
                  </a:lnTo>
                  <a:lnTo>
                    <a:pt x="0" y="158015"/>
                  </a:lnTo>
                  <a:lnTo>
                    <a:pt x="4564" y="179024"/>
                  </a:lnTo>
                  <a:lnTo>
                    <a:pt x="14391" y="200059"/>
                  </a:lnTo>
                  <a:lnTo>
                    <a:pt x="38667" y="226043"/>
                  </a:lnTo>
                  <a:lnTo>
                    <a:pt x="96970" y="251487"/>
                  </a:lnTo>
                  <a:lnTo>
                    <a:pt x="119022" y="256831"/>
                  </a:lnTo>
                  <a:lnTo>
                    <a:pt x="161774" y="250731"/>
                  </a:lnTo>
                  <a:lnTo>
                    <a:pt x="193470" y="238457"/>
                  </a:lnTo>
                  <a:lnTo>
                    <a:pt x="244984" y="212640"/>
                  </a:lnTo>
                  <a:lnTo>
                    <a:pt x="290202" y="164421"/>
                  </a:lnTo>
                  <a:lnTo>
                    <a:pt x="300049" y="145606"/>
                  </a:lnTo>
                  <a:lnTo>
                    <a:pt x="302085" y="119306"/>
                  </a:lnTo>
                  <a:lnTo>
                    <a:pt x="293862" y="65941"/>
                  </a:lnTo>
                  <a:lnTo>
                    <a:pt x="278751" y="37996"/>
                  </a:lnTo>
                  <a:lnTo>
                    <a:pt x="262984" y="25466"/>
                  </a:lnTo>
                  <a:lnTo>
                    <a:pt x="20404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327419" y="494839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4940" y="62093"/>
                  </a:lnTo>
                  <a:lnTo>
                    <a:pt x="651" y="114646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390590" y="4000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485774" y="463253"/>
              <a:ext cx="178589" cy="166680"/>
            </a:xfrm>
            <a:custGeom>
              <a:avLst/>
              <a:gdLst/>
              <a:ahLst/>
              <a:cxnLst/>
              <a:rect l="0" t="0" r="0" b="0"/>
              <a:pathLst>
                <a:path w="178589" h="166680">
                  <a:moveTo>
                    <a:pt x="136443" y="0"/>
                  </a:moveTo>
                  <a:lnTo>
                    <a:pt x="93752" y="3120"/>
                  </a:lnTo>
                  <a:lnTo>
                    <a:pt x="31108" y="21331"/>
                  </a:lnTo>
                  <a:lnTo>
                    <a:pt x="20596" y="24749"/>
                  </a:lnTo>
                  <a:lnTo>
                    <a:pt x="5797" y="37906"/>
                  </a:lnTo>
                  <a:lnTo>
                    <a:pt x="213" y="46328"/>
                  </a:lnTo>
                  <a:lnTo>
                    <a:pt x="0" y="53112"/>
                  </a:lnTo>
                  <a:lnTo>
                    <a:pt x="3367" y="58805"/>
                  </a:lnTo>
                  <a:lnTo>
                    <a:pt x="9121" y="63770"/>
                  </a:lnTo>
                  <a:lnTo>
                    <a:pt x="27993" y="69287"/>
                  </a:lnTo>
                  <a:lnTo>
                    <a:pt x="84554" y="81524"/>
                  </a:lnTo>
                  <a:lnTo>
                    <a:pt x="145453" y="98372"/>
                  </a:lnTo>
                  <a:lnTo>
                    <a:pt x="172518" y="114416"/>
                  </a:lnTo>
                  <a:lnTo>
                    <a:pt x="176871" y="121901"/>
                  </a:lnTo>
                  <a:lnTo>
                    <a:pt x="178588" y="139576"/>
                  </a:lnTo>
                  <a:lnTo>
                    <a:pt x="175068" y="146863"/>
                  </a:lnTo>
                  <a:lnTo>
                    <a:pt x="161799" y="158080"/>
                  </a:lnTo>
                  <a:lnTo>
                    <a:pt x="129008" y="165382"/>
                  </a:lnTo>
                  <a:lnTo>
                    <a:pt x="78346" y="166679"/>
                  </a:lnTo>
                  <a:lnTo>
                    <a:pt x="41687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175966" y="242155"/>
              <a:ext cx="242070" cy="396752"/>
            </a:xfrm>
            <a:custGeom>
              <a:avLst/>
              <a:gdLst/>
              <a:ahLst/>
              <a:cxnLst/>
              <a:rect l="0" t="0" r="0" b="0"/>
              <a:pathLst>
                <a:path w="242070" h="396752">
                  <a:moveTo>
                    <a:pt x="151661" y="0"/>
                  </a:moveTo>
                  <a:lnTo>
                    <a:pt x="114574" y="62280"/>
                  </a:lnTo>
                  <a:lnTo>
                    <a:pt x="79994" y="116331"/>
                  </a:lnTo>
                  <a:lnTo>
                    <a:pt x="50287" y="172068"/>
                  </a:lnTo>
                  <a:lnTo>
                    <a:pt x="23058" y="235373"/>
                  </a:lnTo>
                  <a:lnTo>
                    <a:pt x="5202" y="291032"/>
                  </a:lnTo>
                  <a:lnTo>
                    <a:pt x="0" y="314181"/>
                  </a:lnTo>
                  <a:lnTo>
                    <a:pt x="1588" y="336168"/>
                  </a:lnTo>
                  <a:lnTo>
                    <a:pt x="14648" y="368277"/>
                  </a:lnTo>
                  <a:lnTo>
                    <a:pt x="29935" y="383217"/>
                  </a:lnTo>
                  <a:lnTo>
                    <a:pt x="38925" y="388839"/>
                  </a:lnTo>
                  <a:lnTo>
                    <a:pt x="79523" y="396751"/>
                  </a:lnTo>
                  <a:lnTo>
                    <a:pt x="128832" y="391019"/>
                  </a:lnTo>
                  <a:lnTo>
                    <a:pt x="172367" y="375502"/>
                  </a:lnTo>
                  <a:lnTo>
                    <a:pt x="209173" y="350254"/>
                  </a:lnTo>
                  <a:lnTo>
                    <a:pt x="231742" y="324097"/>
                  </a:lnTo>
                  <a:lnTo>
                    <a:pt x="239895" y="301191"/>
                  </a:lnTo>
                  <a:lnTo>
                    <a:pt x="242069" y="288531"/>
                  </a:lnTo>
                  <a:lnTo>
                    <a:pt x="238245" y="268226"/>
                  </a:lnTo>
                  <a:lnTo>
                    <a:pt x="222939" y="243641"/>
                  </a:lnTo>
                  <a:lnTo>
                    <a:pt x="216727" y="236127"/>
                  </a:lnTo>
                  <a:lnTo>
                    <a:pt x="197346" y="227778"/>
                  </a:lnTo>
                  <a:lnTo>
                    <a:pt x="146777" y="222418"/>
                  </a:lnTo>
                  <a:lnTo>
                    <a:pt x="122584" y="227924"/>
                  </a:lnTo>
                  <a:lnTo>
                    <a:pt x="101303" y="239340"/>
                  </a:lnTo>
                  <a:lnTo>
                    <a:pt x="61176" y="285285"/>
                  </a:lnTo>
                  <a:lnTo>
                    <a:pt x="46376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664538" y="263212"/>
              <a:ext cx="148058" cy="210571"/>
            </a:xfrm>
            <a:custGeom>
              <a:avLst/>
              <a:gdLst/>
              <a:ahLst/>
              <a:cxnLst/>
              <a:rect l="0" t="0" r="0" b="0"/>
              <a:pathLst>
                <a:path w="148058" h="210571">
                  <a:moveTo>
                    <a:pt x="0" y="0"/>
                  </a:moveTo>
                  <a:lnTo>
                    <a:pt x="58618" y="0"/>
                  </a:lnTo>
                  <a:lnTo>
                    <a:pt x="93408" y="5589"/>
                  </a:lnTo>
                  <a:lnTo>
                    <a:pt x="125943" y="20243"/>
                  </a:lnTo>
                  <a:lnTo>
                    <a:pt x="140983" y="35903"/>
                  </a:lnTo>
                  <a:lnTo>
                    <a:pt x="146631" y="44992"/>
                  </a:lnTo>
                  <a:lnTo>
                    <a:pt x="148057" y="54561"/>
                  </a:lnTo>
                  <a:lnTo>
                    <a:pt x="143403" y="74552"/>
                  </a:lnTo>
                  <a:lnTo>
                    <a:pt x="137716" y="82457"/>
                  </a:lnTo>
                  <a:lnTo>
                    <a:pt x="122039" y="94359"/>
                  </a:lnTo>
                  <a:lnTo>
                    <a:pt x="64800" y="106966"/>
                  </a:lnTo>
                  <a:lnTo>
                    <a:pt x="44009" y="114221"/>
                  </a:lnTo>
                  <a:lnTo>
                    <a:pt x="26969" y="125244"/>
                  </a:lnTo>
                  <a:lnTo>
                    <a:pt x="22659" y="132629"/>
                  </a:lnTo>
                  <a:lnTo>
                    <a:pt x="20989" y="150193"/>
                  </a:lnTo>
                  <a:lnTo>
                    <a:pt x="27267" y="166578"/>
                  </a:lnTo>
                  <a:lnTo>
                    <a:pt x="52643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738238" y="6211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3362443" y="139065"/>
            <a:ext cx="709933" cy="1211169"/>
            <a:chOff x="3362443" y="139065"/>
            <a:chExt cx="709933" cy="1211169"/>
          </a:xfrm>
        </p:grpSpPr>
        <p:sp>
          <p:nvSpPr>
            <p:cNvPr id="28" name="Freeform 27"/>
            <p:cNvSpPr/>
            <p:nvPr/>
          </p:nvSpPr>
          <p:spPr>
            <a:xfrm>
              <a:off x="3362443" y="139065"/>
              <a:ext cx="709933" cy="634837"/>
            </a:xfrm>
            <a:custGeom>
              <a:avLst/>
              <a:gdLst/>
              <a:ahLst/>
              <a:cxnLst/>
              <a:rect l="0" t="0" r="0" b="0"/>
              <a:pathLst>
                <a:path w="709933" h="634837">
                  <a:moveTo>
                    <a:pt x="469930" y="8333"/>
                  </a:moveTo>
                  <a:lnTo>
                    <a:pt x="417879" y="0"/>
                  </a:lnTo>
                  <a:lnTo>
                    <a:pt x="367940" y="1575"/>
                  </a:lnTo>
                  <a:lnTo>
                    <a:pt x="309144" y="12588"/>
                  </a:lnTo>
                  <a:lnTo>
                    <a:pt x="252469" y="27198"/>
                  </a:lnTo>
                  <a:lnTo>
                    <a:pt x="196214" y="51401"/>
                  </a:lnTo>
                  <a:lnTo>
                    <a:pt x="141643" y="85668"/>
                  </a:lnTo>
                  <a:lnTo>
                    <a:pt x="104176" y="116763"/>
                  </a:lnTo>
                  <a:lnTo>
                    <a:pt x="66699" y="172741"/>
                  </a:lnTo>
                  <a:lnTo>
                    <a:pt x="31491" y="231325"/>
                  </a:lnTo>
                  <a:lnTo>
                    <a:pt x="9151" y="283141"/>
                  </a:lnTo>
                  <a:lnTo>
                    <a:pt x="0" y="327624"/>
                  </a:lnTo>
                  <a:lnTo>
                    <a:pt x="2498" y="389468"/>
                  </a:lnTo>
                  <a:lnTo>
                    <a:pt x="17578" y="452541"/>
                  </a:lnTo>
                  <a:lnTo>
                    <a:pt x="30963" y="490121"/>
                  </a:lnTo>
                  <a:lnTo>
                    <a:pt x="70130" y="547261"/>
                  </a:lnTo>
                  <a:lnTo>
                    <a:pt x="94107" y="574338"/>
                  </a:lnTo>
                  <a:lnTo>
                    <a:pt x="114554" y="588614"/>
                  </a:lnTo>
                  <a:lnTo>
                    <a:pt x="173856" y="616792"/>
                  </a:lnTo>
                  <a:lnTo>
                    <a:pt x="225399" y="628172"/>
                  </a:lnTo>
                  <a:lnTo>
                    <a:pt x="266715" y="634836"/>
                  </a:lnTo>
                  <a:lnTo>
                    <a:pt x="322597" y="627793"/>
                  </a:lnTo>
                  <a:lnTo>
                    <a:pt x="378696" y="615137"/>
                  </a:lnTo>
                  <a:lnTo>
                    <a:pt x="433667" y="601372"/>
                  </a:lnTo>
                  <a:lnTo>
                    <a:pt x="495960" y="578293"/>
                  </a:lnTo>
                  <a:lnTo>
                    <a:pt x="553426" y="533559"/>
                  </a:lnTo>
                  <a:lnTo>
                    <a:pt x="613939" y="481958"/>
                  </a:lnTo>
                  <a:lnTo>
                    <a:pt x="655654" y="436851"/>
                  </a:lnTo>
                  <a:lnTo>
                    <a:pt x="685633" y="376633"/>
                  </a:lnTo>
                  <a:lnTo>
                    <a:pt x="701184" y="323456"/>
                  </a:lnTo>
                  <a:lnTo>
                    <a:pt x="709932" y="267892"/>
                  </a:lnTo>
                  <a:lnTo>
                    <a:pt x="709320" y="211856"/>
                  </a:lnTo>
                  <a:lnTo>
                    <a:pt x="689096" y="158846"/>
                  </a:lnTo>
                  <a:lnTo>
                    <a:pt x="647273" y="96264"/>
                  </a:lnTo>
                  <a:lnTo>
                    <a:pt x="596056" y="45996"/>
                  </a:lnTo>
                  <a:lnTo>
                    <a:pt x="559033" y="28721"/>
                  </a:lnTo>
                  <a:lnTo>
                    <a:pt x="498536" y="20810"/>
                  </a:lnTo>
                  <a:lnTo>
                    <a:pt x="448873" y="188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608559" y="800165"/>
              <a:ext cx="265929" cy="550069"/>
            </a:xfrm>
            <a:custGeom>
              <a:avLst/>
              <a:gdLst/>
              <a:ahLst/>
              <a:cxnLst/>
              <a:rect l="0" t="0" r="0" b="0"/>
              <a:pathLst>
                <a:path w="265929" h="550069">
                  <a:moveTo>
                    <a:pt x="129057" y="0"/>
                  </a:moveTo>
                  <a:lnTo>
                    <a:pt x="121822" y="27556"/>
                  </a:lnTo>
                  <a:lnTo>
                    <a:pt x="119179" y="90018"/>
                  </a:lnTo>
                  <a:lnTo>
                    <a:pt x="121841" y="142876"/>
                  </a:lnTo>
                  <a:lnTo>
                    <a:pt x="126919" y="191292"/>
                  </a:lnTo>
                  <a:lnTo>
                    <a:pt x="128424" y="242683"/>
                  </a:lnTo>
                  <a:lnTo>
                    <a:pt x="134521" y="301271"/>
                  </a:lnTo>
                  <a:lnTo>
                    <a:pt x="138585" y="362281"/>
                  </a:lnTo>
                  <a:lnTo>
                    <a:pt x="136269" y="417486"/>
                  </a:lnTo>
                  <a:lnTo>
                    <a:pt x="133432" y="440573"/>
                  </a:lnTo>
                  <a:lnTo>
                    <a:pt x="138544" y="500215"/>
                  </a:lnTo>
                  <a:lnTo>
                    <a:pt x="139277" y="541016"/>
                  </a:lnTo>
                  <a:lnTo>
                    <a:pt x="137041" y="547851"/>
                  </a:lnTo>
                  <a:lnTo>
                    <a:pt x="133210" y="550068"/>
                  </a:lnTo>
                  <a:lnTo>
                    <a:pt x="128316" y="549206"/>
                  </a:lnTo>
                  <a:lnTo>
                    <a:pt x="116639" y="535770"/>
                  </a:lnTo>
                  <a:lnTo>
                    <a:pt x="83185" y="482986"/>
                  </a:lnTo>
                  <a:lnTo>
                    <a:pt x="55308" y="430714"/>
                  </a:lnTo>
                  <a:lnTo>
                    <a:pt x="14191" y="369758"/>
                  </a:lnTo>
                  <a:lnTo>
                    <a:pt x="2746" y="348001"/>
                  </a:lnTo>
                  <a:lnTo>
                    <a:pt x="396" y="345475"/>
                  </a:lnTo>
                  <a:lnTo>
                    <a:pt x="0" y="348470"/>
                  </a:lnTo>
                  <a:lnTo>
                    <a:pt x="3848" y="363106"/>
                  </a:lnTo>
                  <a:lnTo>
                    <a:pt x="39696" y="422761"/>
                  </a:lnTo>
                  <a:lnTo>
                    <a:pt x="82064" y="482907"/>
                  </a:lnTo>
                  <a:lnTo>
                    <a:pt x="113135" y="533649"/>
                  </a:lnTo>
                  <a:lnTo>
                    <a:pt x="121952" y="541770"/>
                  </a:lnTo>
                  <a:lnTo>
                    <a:pt x="132509" y="546014"/>
                  </a:lnTo>
                  <a:lnTo>
                    <a:pt x="156718" y="547609"/>
                  </a:lnTo>
                  <a:lnTo>
                    <a:pt x="176836" y="541300"/>
                  </a:lnTo>
                  <a:lnTo>
                    <a:pt x="193576" y="529527"/>
                  </a:lnTo>
                  <a:lnTo>
                    <a:pt x="251805" y="467090"/>
                  </a:lnTo>
                  <a:lnTo>
                    <a:pt x="259651" y="455990"/>
                  </a:lnTo>
                  <a:lnTo>
                    <a:pt x="265928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621803" y="1610860"/>
            <a:ext cx="231628" cy="252685"/>
            <a:chOff x="3621803" y="1610860"/>
            <a:chExt cx="231628" cy="252685"/>
          </a:xfrm>
        </p:grpSpPr>
        <p:sp>
          <p:nvSpPr>
            <p:cNvPr id="31" name="Freeform 30"/>
            <p:cNvSpPr/>
            <p:nvPr/>
          </p:nvSpPr>
          <p:spPr>
            <a:xfrm>
              <a:off x="3621803" y="1610860"/>
              <a:ext cx="178985" cy="231628"/>
            </a:xfrm>
            <a:custGeom>
              <a:avLst/>
              <a:gdLst/>
              <a:ahLst/>
              <a:cxnLst/>
              <a:rect l="0" t="0" r="0" b="0"/>
              <a:pathLst>
                <a:path w="178985" h="231628">
                  <a:moveTo>
                    <a:pt x="178984" y="0"/>
                  </a:moveTo>
                  <a:lnTo>
                    <a:pt x="136322" y="58779"/>
                  </a:lnTo>
                  <a:lnTo>
                    <a:pt x="101703" y="115235"/>
                  </a:lnTo>
                  <a:lnTo>
                    <a:pt x="52638" y="178026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621803" y="1631917"/>
              <a:ext cx="231628" cy="231628"/>
            </a:xfrm>
            <a:custGeom>
              <a:avLst/>
              <a:gdLst/>
              <a:ahLst/>
              <a:cxnLst/>
              <a:rect l="0" t="0" r="0" b="0"/>
              <a:pathLst>
                <a:path w="231628" h="231628">
                  <a:moveTo>
                    <a:pt x="0" y="0"/>
                  </a:moveTo>
                  <a:lnTo>
                    <a:pt x="59593" y="49498"/>
                  </a:lnTo>
                  <a:lnTo>
                    <a:pt x="119513" y="110179"/>
                  </a:lnTo>
                  <a:lnTo>
                    <a:pt x="170903" y="169930"/>
                  </a:lnTo>
                  <a:lnTo>
                    <a:pt x="231627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131448" y="235443"/>
            <a:ext cx="749652" cy="956760"/>
            <a:chOff x="5131448" y="235443"/>
            <a:chExt cx="749652" cy="956760"/>
          </a:xfrm>
        </p:grpSpPr>
        <p:sp>
          <p:nvSpPr>
            <p:cNvPr id="34" name="Freeform 33"/>
            <p:cNvSpPr/>
            <p:nvPr/>
          </p:nvSpPr>
          <p:spPr>
            <a:xfrm>
              <a:off x="5131448" y="235443"/>
              <a:ext cx="749652" cy="583127"/>
            </a:xfrm>
            <a:custGeom>
              <a:avLst/>
              <a:gdLst/>
              <a:ahLst/>
              <a:cxnLst/>
              <a:rect l="0" t="0" r="0" b="0"/>
              <a:pathLst>
                <a:path w="749652" h="583127">
                  <a:moveTo>
                    <a:pt x="238085" y="6712"/>
                  </a:moveTo>
                  <a:lnTo>
                    <a:pt x="175607" y="18165"/>
                  </a:lnTo>
                  <a:lnTo>
                    <a:pt x="124488" y="31461"/>
                  </a:lnTo>
                  <a:lnTo>
                    <a:pt x="81765" y="60994"/>
                  </a:lnTo>
                  <a:lnTo>
                    <a:pt x="57108" y="85706"/>
                  </a:lnTo>
                  <a:lnTo>
                    <a:pt x="27815" y="137913"/>
                  </a:lnTo>
                  <a:lnTo>
                    <a:pt x="9667" y="187136"/>
                  </a:lnTo>
                  <a:lnTo>
                    <a:pt x="0" y="238765"/>
                  </a:lnTo>
                  <a:lnTo>
                    <a:pt x="255" y="291108"/>
                  </a:lnTo>
                  <a:lnTo>
                    <a:pt x="7740" y="343661"/>
                  </a:lnTo>
                  <a:lnTo>
                    <a:pt x="20486" y="396277"/>
                  </a:lnTo>
                  <a:lnTo>
                    <a:pt x="39081" y="439553"/>
                  </a:lnTo>
                  <a:lnTo>
                    <a:pt x="66325" y="475137"/>
                  </a:lnTo>
                  <a:lnTo>
                    <a:pt x="125988" y="524840"/>
                  </a:lnTo>
                  <a:lnTo>
                    <a:pt x="186582" y="552134"/>
                  </a:lnTo>
                  <a:lnTo>
                    <a:pt x="239740" y="570641"/>
                  </a:lnTo>
                  <a:lnTo>
                    <a:pt x="294338" y="580774"/>
                  </a:lnTo>
                  <a:lnTo>
                    <a:pt x="351459" y="583126"/>
                  </a:lnTo>
                  <a:lnTo>
                    <a:pt x="413338" y="574034"/>
                  </a:lnTo>
                  <a:lnTo>
                    <a:pt x="475345" y="560972"/>
                  </a:lnTo>
                  <a:lnTo>
                    <a:pt x="532238" y="543634"/>
                  </a:lnTo>
                  <a:lnTo>
                    <a:pt x="585441" y="524944"/>
                  </a:lnTo>
                  <a:lnTo>
                    <a:pt x="641454" y="488272"/>
                  </a:lnTo>
                  <a:lnTo>
                    <a:pt x="660686" y="478882"/>
                  </a:lnTo>
                  <a:lnTo>
                    <a:pt x="691243" y="444662"/>
                  </a:lnTo>
                  <a:lnTo>
                    <a:pt x="716935" y="397478"/>
                  </a:lnTo>
                  <a:lnTo>
                    <a:pt x="739365" y="346452"/>
                  </a:lnTo>
                  <a:lnTo>
                    <a:pt x="749651" y="294289"/>
                  </a:lnTo>
                  <a:lnTo>
                    <a:pt x="744721" y="237562"/>
                  </a:lnTo>
                  <a:lnTo>
                    <a:pt x="733430" y="183517"/>
                  </a:lnTo>
                  <a:lnTo>
                    <a:pt x="702479" y="121618"/>
                  </a:lnTo>
                  <a:lnTo>
                    <a:pt x="651923" y="63698"/>
                  </a:lnTo>
                  <a:lnTo>
                    <a:pt x="624956" y="38285"/>
                  </a:lnTo>
                  <a:lnTo>
                    <a:pt x="563466" y="9064"/>
                  </a:lnTo>
                  <a:lnTo>
                    <a:pt x="508410" y="0"/>
                  </a:lnTo>
                  <a:lnTo>
                    <a:pt x="453232" y="2903"/>
                  </a:lnTo>
                  <a:lnTo>
                    <a:pt x="396013" y="172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313524" y="842279"/>
              <a:ext cx="266580" cy="349924"/>
            </a:xfrm>
            <a:custGeom>
              <a:avLst/>
              <a:gdLst/>
              <a:ahLst/>
              <a:cxnLst/>
              <a:rect l="0" t="0" r="0" b="0"/>
              <a:pathLst>
                <a:path w="266580" h="349924">
                  <a:moveTo>
                    <a:pt x="150766" y="0"/>
                  </a:moveTo>
                  <a:lnTo>
                    <a:pt x="147646" y="42692"/>
                  </a:lnTo>
                  <a:lnTo>
                    <a:pt x="141213" y="103238"/>
                  </a:lnTo>
                  <a:lnTo>
                    <a:pt x="140430" y="158217"/>
                  </a:lnTo>
                  <a:lnTo>
                    <a:pt x="140276" y="214137"/>
                  </a:lnTo>
                  <a:lnTo>
                    <a:pt x="133009" y="271413"/>
                  </a:lnTo>
                  <a:lnTo>
                    <a:pt x="127241" y="331600"/>
                  </a:lnTo>
                  <a:lnTo>
                    <a:pt x="124554" y="343899"/>
                  </a:lnTo>
                  <a:lnTo>
                    <a:pt x="121593" y="348589"/>
                  </a:lnTo>
                  <a:lnTo>
                    <a:pt x="118449" y="348206"/>
                  </a:lnTo>
                  <a:lnTo>
                    <a:pt x="99409" y="316786"/>
                  </a:lnTo>
                  <a:lnTo>
                    <a:pt x="66245" y="255002"/>
                  </a:lnTo>
                  <a:lnTo>
                    <a:pt x="31404" y="200347"/>
                  </a:lnTo>
                  <a:lnTo>
                    <a:pt x="71" y="143917"/>
                  </a:lnTo>
                  <a:lnTo>
                    <a:pt x="0" y="145077"/>
                  </a:lnTo>
                  <a:lnTo>
                    <a:pt x="12499" y="181452"/>
                  </a:lnTo>
                  <a:lnTo>
                    <a:pt x="42712" y="237541"/>
                  </a:lnTo>
                  <a:lnTo>
                    <a:pt x="84150" y="295857"/>
                  </a:lnTo>
                  <a:lnTo>
                    <a:pt x="113344" y="334782"/>
                  </a:lnTo>
                  <a:lnTo>
                    <a:pt x="131794" y="346884"/>
                  </a:lnTo>
                  <a:lnTo>
                    <a:pt x="151693" y="349923"/>
                  </a:lnTo>
                  <a:lnTo>
                    <a:pt x="161912" y="349095"/>
                  </a:lnTo>
                  <a:lnTo>
                    <a:pt x="179506" y="338817"/>
                  </a:lnTo>
                  <a:lnTo>
                    <a:pt x="202566" y="310181"/>
                  </a:lnTo>
                  <a:lnTo>
                    <a:pt x="237222" y="253323"/>
                  </a:lnTo>
                  <a:lnTo>
                    <a:pt x="255105" y="213816"/>
                  </a:lnTo>
                  <a:lnTo>
                    <a:pt x="266579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5285306" y="1442404"/>
            <a:ext cx="157928" cy="136871"/>
            <a:chOff x="5285306" y="1442404"/>
            <a:chExt cx="157928" cy="136871"/>
          </a:xfrm>
        </p:grpSpPr>
        <p:sp>
          <p:nvSpPr>
            <p:cNvPr id="37" name="Freeform 36"/>
            <p:cNvSpPr/>
            <p:nvPr/>
          </p:nvSpPr>
          <p:spPr>
            <a:xfrm>
              <a:off x="5285306" y="1442404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103782" y="0"/>
                  </a:lnTo>
                  <a:lnTo>
                    <a:pt x="43302" y="72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295834" y="1568746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88782" y="0"/>
                  </a:lnTo>
                  <a:lnTo>
                    <a:pt x="26971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272445" y="179078"/>
            <a:ext cx="1376377" cy="1076911"/>
            <a:chOff x="272445" y="179078"/>
            <a:chExt cx="1376377" cy="1076911"/>
          </a:xfrm>
        </p:grpSpPr>
        <p:sp>
          <p:nvSpPr>
            <p:cNvPr id="40" name="Freeform 39"/>
            <p:cNvSpPr/>
            <p:nvPr/>
          </p:nvSpPr>
          <p:spPr>
            <a:xfrm>
              <a:off x="272445" y="179078"/>
              <a:ext cx="1376377" cy="610496"/>
            </a:xfrm>
            <a:custGeom>
              <a:avLst/>
              <a:gdLst/>
              <a:ahLst/>
              <a:cxnLst/>
              <a:rect l="0" t="0" r="0" b="0"/>
              <a:pathLst>
                <a:path w="1376377" h="610496">
                  <a:moveTo>
                    <a:pt x="1085731" y="31491"/>
                  </a:moveTo>
                  <a:lnTo>
                    <a:pt x="1043039" y="28372"/>
                  </a:lnTo>
                  <a:lnTo>
                    <a:pt x="981323" y="20769"/>
                  </a:lnTo>
                  <a:lnTo>
                    <a:pt x="931833" y="14016"/>
                  </a:lnTo>
                  <a:lnTo>
                    <a:pt x="873235" y="10326"/>
                  </a:lnTo>
                  <a:lnTo>
                    <a:pt x="813759" y="3513"/>
                  </a:lnTo>
                  <a:lnTo>
                    <a:pt x="761951" y="975"/>
                  </a:lnTo>
                  <a:lnTo>
                    <a:pt x="699807" y="223"/>
                  </a:lnTo>
                  <a:lnTo>
                    <a:pt x="650199" y="0"/>
                  </a:lnTo>
                  <a:lnTo>
                    <a:pt x="591515" y="3044"/>
                  </a:lnTo>
                  <a:lnTo>
                    <a:pt x="534862" y="8975"/>
                  </a:lnTo>
                  <a:lnTo>
                    <a:pt x="478612" y="10146"/>
                  </a:lnTo>
                  <a:lnTo>
                    <a:pt x="425560" y="13497"/>
                  </a:lnTo>
                  <a:lnTo>
                    <a:pt x="375349" y="19488"/>
                  </a:lnTo>
                  <a:lnTo>
                    <a:pt x="320371" y="29077"/>
                  </a:lnTo>
                  <a:lnTo>
                    <a:pt x="267570" y="42236"/>
                  </a:lnTo>
                  <a:lnTo>
                    <a:pt x="211820" y="61690"/>
                  </a:lnTo>
                  <a:lnTo>
                    <a:pt x="150075" y="83489"/>
                  </a:lnTo>
                  <a:lnTo>
                    <a:pt x="129421" y="92036"/>
                  </a:lnTo>
                  <a:lnTo>
                    <a:pt x="72903" y="124077"/>
                  </a:lnTo>
                  <a:lnTo>
                    <a:pt x="37071" y="150951"/>
                  </a:lnTo>
                  <a:lnTo>
                    <a:pt x="18755" y="175052"/>
                  </a:lnTo>
                  <a:lnTo>
                    <a:pt x="880" y="220517"/>
                  </a:lnTo>
                  <a:lnTo>
                    <a:pt x="0" y="279876"/>
                  </a:lnTo>
                  <a:lnTo>
                    <a:pt x="4159" y="336662"/>
                  </a:lnTo>
                  <a:lnTo>
                    <a:pt x="15899" y="387350"/>
                  </a:lnTo>
                  <a:lnTo>
                    <a:pt x="45124" y="437223"/>
                  </a:lnTo>
                  <a:lnTo>
                    <a:pt x="87367" y="485192"/>
                  </a:lnTo>
                  <a:lnTo>
                    <a:pt x="135237" y="516948"/>
                  </a:lnTo>
                  <a:lnTo>
                    <a:pt x="196184" y="550598"/>
                  </a:lnTo>
                  <a:lnTo>
                    <a:pt x="250189" y="567693"/>
                  </a:lnTo>
                  <a:lnTo>
                    <a:pt x="309632" y="585893"/>
                  </a:lnTo>
                  <a:lnTo>
                    <a:pt x="363276" y="595322"/>
                  </a:lnTo>
                  <a:lnTo>
                    <a:pt x="421284" y="599805"/>
                  </a:lnTo>
                  <a:lnTo>
                    <a:pt x="471487" y="606853"/>
                  </a:lnTo>
                  <a:lnTo>
                    <a:pt x="530946" y="609461"/>
                  </a:lnTo>
                  <a:lnTo>
                    <a:pt x="576337" y="610071"/>
                  </a:lnTo>
                  <a:lnTo>
                    <a:pt x="623807" y="610342"/>
                  </a:lnTo>
                  <a:lnTo>
                    <a:pt x="687212" y="610495"/>
                  </a:lnTo>
                  <a:lnTo>
                    <a:pt x="744968" y="604957"/>
                  </a:lnTo>
                  <a:lnTo>
                    <a:pt x="800917" y="599834"/>
                  </a:lnTo>
                  <a:lnTo>
                    <a:pt x="854723" y="593083"/>
                  </a:lnTo>
                  <a:lnTo>
                    <a:pt x="912891" y="587090"/>
                  </a:lnTo>
                  <a:lnTo>
                    <a:pt x="974019" y="571637"/>
                  </a:lnTo>
                  <a:lnTo>
                    <a:pt x="1030274" y="561332"/>
                  </a:lnTo>
                  <a:lnTo>
                    <a:pt x="1083095" y="547369"/>
                  </a:lnTo>
                  <a:lnTo>
                    <a:pt x="1144092" y="533346"/>
                  </a:lnTo>
                  <a:lnTo>
                    <a:pt x="1198514" y="512076"/>
                  </a:lnTo>
                  <a:lnTo>
                    <a:pt x="1239940" y="492276"/>
                  </a:lnTo>
                  <a:lnTo>
                    <a:pt x="1293905" y="450920"/>
                  </a:lnTo>
                  <a:lnTo>
                    <a:pt x="1343038" y="405353"/>
                  </a:lnTo>
                  <a:lnTo>
                    <a:pt x="1360192" y="371812"/>
                  </a:lnTo>
                  <a:lnTo>
                    <a:pt x="1375298" y="317387"/>
                  </a:lnTo>
                  <a:lnTo>
                    <a:pt x="1376376" y="254644"/>
                  </a:lnTo>
                  <a:lnTo>
                    <a:pt x="1365650" y="211085"/>
                  </a:lnTo>
                  <a:lnTo>
                    <a:pt x="1341065" y="154444"/>
                  </a:lnTo>
                  <a:lnTo>
                    <a:pt x="1299735" y="99415"/>
                  </a:lnTo>
                  <a:lnTo>
                    <a:pt x="1239559" y="56167"/>
                  </a:lnTo>
                  <a:lnTo>
                    <a:pt x="1179028" y="36409"/>
                  </a:lnTo>
                  <a:lnTo>
                    <a:pt x="1120277" y="24361"/>
                  </a:lnTo>
                  <a:lnTo>
                    <a:pt x="1062432" y="21970"/>
                  </a:lnTo>
                  <a:lnTo>
                    <a:pt x="1016436" y="21261"/>
                  </a:lnTo>
                  <a:lnTo>
                    <a:pt x="990974" y="209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20226" y="779108"/>
              <a:ext cx="264210" cy="476881"/>
            </a:xfrm>
            <a:custGeom>
              <a:avLst/>
              <a:gdLst/>
              <a:ahLst/>
              <a:cxnLst/>
              <a:rect l="0" t="0" r="0" b="0"/>
              <a:pathLst>
                <a:path w="264210" h="476881">
                  <a:moveTo>
                    <a:pt x="190509" y="0"/>
                  </a:moveTo>
                  <a:lnTo>
                    <a:pt x="175855" y="55141"/>
                  </a:lnTo>
                  <a:lnTo>
                    <a:pt x="171350" y="103556"/>
                  </a:lnTo>
                  <a:lnTo>
                    <a:pt x="161422" y="163912"/>
                  </a:lnTo>
                  <a:lnTo>
                    <a:pt x="151315" y="224014"/>
                  </a:lnTo>
                  <a:lnTo>
                    <a:pt x="143383" y="286275"/>
                  </a:lnTo>
                  <a:lnTo>
                    <a:pt x="132891" y="349700"/>
                  </a:lnTo>
                  <a:lnTo>
                    <a:pt x="133418" y="401569"/>
                  </a:lnTo>
                  <a:lnTo>
                    <a:pt x="122950" y="450940"/>
                  </a:lnTo>
                  <a:lnTo>
                    <a:pt x="118564" y="456214"/>
                  </a:lnTo>
                  <a:lnTo>
                    <a:pt x="113300" y="457391"/>
                  </a:lnTo>
                  <a:lnTo>
                    <a:pt x="107451" y="455836"/>
                  </a:lnTo>
                  <a:lnTo>
                    <a:pt x="102382" y="451290"/>
                  </a:lnTo>
                  <a:lnTo>
                    <a:pt x="60306" y="397188"/>
                  </a:lnTo>
                  <a:lnTo>
                    <a:pt x="12110" y="339778"/>
                  </a:lnTo>
                  <a:lnTo>
                    <a:pt x="4896" y="331804"/>
                  </a:lnTo>
                  <a:lnTo>
                    <a:pt x="1256" y="331167"/>
                  </a:lnTo>
                  <a:lnTo>
                    <a:pt x="0" y="335422"/>
                  </a:lnTo>
                  <a:lnTo>
                    <a:pt x="332" y="342938"/>
                  </a:lnTo>
                  <a:lnTo>
                    <a:pt x="11978" y="370283"/>
                  </a:lnTo>
                  <a:lnTo>
                    <a:pt x="56066" y="431825"/>
                  </a:lnTo>
                  <a:lnTo>
                    <a:pt x="88997" y="464238"/>
                  </a:lnTo>
                  <a:lnTo>
                    <a:pt x="107958" y="474610"/>
                  </a:lnTo>
                  <a:lnTo>
                    <a:pt x="134323" y="476880"/>
                  </a:lnTo>
                  <a:lnTo>
                    <a:pt x="162028" y="472820"/>
                  </a:lnTo>
                  <a:lnTo>
                    <a:pt x="182140" y="463216"/>
                  </a:lnTo>
                  <a:lnTo>
                    <a:pt x="214116" y="429581"/>
                  </a:lnTo>
                  <a:lnTo>
                    <a:pt x="264209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Freeform 42"/>
          <p:cNvSpPr/>
          <p:nvPr/>
        </p:nvSpPr>
        <p:spPr>
          <a:xfrm>
            <a:off x="952027" y="1512918"/>
            <a:ext cx="216637" cy="234813"/>
          </a:xfrm>
          <a:custGeom>
            <a:avLst/>
            <a:gdLst/>
            <a:ahLst/>
            <a:cxnLst/>
            <a:rect l="0" t="0" r="0" b="0"/>
            <a:pathLst>
              <a:path w="216637" h="234813">
                <a:moveTo>
                  <a:pt x="6066" y="34771"/>
                </a:moveTo>
                <a:lnTo>
                  <a:pt x="0" y="67223"/>
                </a:lnTo>
                <a:lnTo>
                  <a:pt x="5036" y="130291"/>
                </a:lnTo>
                <a:lnTo>
                  <a:pt x="13098" y="181411"/>
                </a:lnTo>
                <a:lnTo>
                  <a:pt x="15040" y="207959"/>
                </a:lnTo>
                <a:lnTo>
                  <a:pt x="14389" y="212230"/>
                </a:lnTo>
                <a:lnTo>
                  <a:pt x="12784" y="210399"/>
                </a:lnTo>
                <a:lnTo>
                  <a:pt x="9052" y="194716"/>
                </a:lnTo>
                <a:lnTo>
                  <a:pt x="6656" y="136988"/>
                </a:lnTo>
                <a:lnTo>
                  <a:pt x="11771" y="74849"/>
                </a:lnTo>
                <a:lnTo>
                  <a:pt x="20690" y="52193"/>
                </a:lnTo>
                <a:lnTo>
                  <a:pt x="33622" y="34325"/>
                </a:lnTo>
                <a:lnTo>
                  <a:pt x="51069" y="18585"/>
                </a:lnTo>
                <a:lnTo>
                  <a:pt x="86210" y="2159"/>
                </a:lnTo>
                <a:lnTo>
                  <a:pt x="109536" y="0"/>
                </a:lnTo>
                <a:lnTo>
                  <a:pt x="120669" y="1061"/>
                </a:lnTo>
                <a:lnTo>
                  <a:pt x="139279" y="11600"/>
                </a:lnTo>
                <a:lnTo>
                  <a:pt x="176380" y="49700"/>
                </a:lnTo>
                <a:lnTo>
                  <a:pt x="194559" y="91402"/>
                </a:lnTo>
                <a:lnTo>
                  <a:pt x="209415" y="144353"/>
                </a:lnTo>
                <a:lnTo>
                  <a:pt x="215685" y="207620"/>
                </a:lnTo>
                <a:lnTo>
                  <a:pt x="216636" y="234812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" name="Group 46"/>
          <p:cNvGrpSpPr/>
          <p:nvPr/>
        </p:nvGrpSpPr>
        <p:grpSpPr>
          <a:xfrm>
            <a:off x="4287433" y="1400290"/>
            <a:ext cx="751584" cy="473783"/>
            <a:chOff x="4287433" y="1400290"/>
            <a:chExt cx="751584" cy="473783"/>
          </a:xfrm>
        </p:grpSpPr>
        <p:sp>
          <p:nvSpPr>
            <p:cNvPr id="44" name="Freeform 43"/>
            <p:cNvSpPr/>
            <p:nvPr/>
          </p:nvSpPr>
          <p:spPr>
            <a:xfrm>
              <a:off x="4537782" y="1400290"/>
              <a:ext cx="7237" cy="473783"/>
            </a:xfrm>
            <a:custGeom>
              <a:avLst/>
              <a:gdLst/>
              <a:ahLst/>
              <a:cxnLst/>
              <a:rect l="0" t="0" r="0" b="0"/>
              <a:pathLst>
                <a:path w="7237" h="473783">
                  <a:moveTo>
                    <a:pt x="0" y="0"/>
                  </a:moveTo>
                  <a:lnTo>
                    <a:pt x="0" y="58616"/>
                  </a:lnTo>
                  <a:lnTo>
                    <a:pt x="0" y="112791"/>
                  </a:lnTo>
                  <a:lnTo>
                    <a:pt x="0" y="168552"/>
                  </a:lnTo>
                  <a:lnTo>
                    <a:pt x="0" y="224627"/>
                  </a:lnTo>
                  <a:lnTo>
                    <a:pt x="1170" y="284273"/>
                  </a:lnTo>
                  <a:lnTo>
                    <a:pt x="7236" y="344582"/>
                  </a:lnTo>
                  <a:lnTo>
                    <a:pt x="6759" y="405541"/>
                  </a:lnTo>
                  <a:lnTo>
                    <a:pt x="2003" y="440694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287433" y="1473989"/>
              <a:ext cx="250350" cy="218858"/>
            </a:xfrm>
            <a:custGeom>
              <a:avLst/>
              <a:gdLst/>
              <a:ahLst/>
              <a:cxnLst/>
              <a:rect l="0" t="0" r="0" b="0"/>
              <a:pathLst>
                <a:path w="250350" h="218858">
                  <a:moveTo>
                    <a:pt x="250349" y="147399"/>
                  </a:moveTo>
                  <a:lnTo>
                    <a:pt x="191732" y="167643"/>
                  </a:lnTo>
                  <a:lnTo>
                    <a:pt x="138728" y="192385"/>
                  </a:lnTo>
                  <a:lnTo>
                    <a:pt x="82445" y="213534"/>
                  </a:lnTo>
                  <a:lnTo>
                    <a:pt x="44882" y="218857"/>
                  </a:lnTo>
                  <a:lnTo>
                    <a:pt x="9706" y="214845"/>
                  </a:lnTo>
                  <a:lnTo>
                    <a:pt x="3353" y="209911"/>
                  </a:lnTo>
                  <a:lnTo>
                    <a:pt x="287" y="203111"/>
                  </a:lnTo>
                  <a:lnTo>
                    <a:pt x="0" y="185028"/>
                  </a:lnTo>
                  <a:lnTo>
                    <a:pt x="12468" y="135292"/>
                  </a:lnTo>
                  <a:lnTo>
                    <a:pt x="31525" y="80407"/>
                  </a:lnTo>
                  <a:lnTo>
                    <a:pt x="58478" y="25060"/>
                  </a:lnTo>
                  <a:lnTo>
                    <a:pt x="7136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710744" y="1484518"/>
              <a:ext cx="328273" cy="370346"/>
            </a:xfrm>
            <a:custGeom>
              <a:avLst/>
              <a:gdLst/>
              <a:ahLst/>
              <a:cxnLst/>
              <a:rect l="0" t="0" r="0" b="0"/>
              <a:pathLst>
                <a:path w="328273" h="370346">
                  <a:moveTo>
                    <a:pt x="163950" y="0"/>
                  </a:moveTo>
                  <a:lnTo>
                    <a:pt x="130328" y="10745"/>
                  </a:lnTo>
                  <a:lnTo>
                    <a:pt x="78627" y="47356"/>
                  </a:lnTo>
                  <a:lnTo>
                    <a:pt x="43522" y="85781"/>
                  </a:lnTo>
                  <a:lnTo>
                    <a:pt x="10701" y="140686"/>
                  </a:lnTo>
                  <a:lnTo>
                    <a:pt x="0" y="188174"/>
                  </a:lnTo>
                  <a:lnTo>
                    <a:pt x="2418" y="228110"/>
                  </a:lnTo>
                  <a:lnTo>
                    <a:pt x="23291" y="288687"/>
                  </a:lnTo>
                  <a:lnTo>
                    <a:pt x="51304" y="330292"/>
                  </a:lnTo>
                  <a:lnTo>
                    <a:pt x="75670" y="349957"/>
                  </a:lnTo>
                  <a:lnTo>
                    <a:pt x="121285" y="368593"/>
                  </a:lnTo>
                  <a:lnTo>
                    <a:pt x="166256" y="370345"/>
                  </a:lnTo>
                  <a:lnTo>
                    <a:pt x="209217" y="352277"/>
                  </a:lnTo>
                  <a:lnTo>
                    <a:pt x="265144" y="307696"/>
                  </a:lnTo>
                  <a:lnTo>
                    <a:pt x="281455" y="290002"/>
                  </a:lnTo>
                  <a:lnTo>
                    <a:pt x="312540" y="232613"/>
                  </a:lnTo>
                  <a:lnTo>
                    <a:pt x="327269" y="187368"/>
                  </a:lnTo>
                  <a:lnTo>
                    <a:pt x="328272" y="127651"/>
                  </a:lnTo>
                  <a:lnTo>
                    <a:pt x="317551" y="70448"/>
                  </a:lnTo>
                  <a:lnTo>
                    <a:pt x="296419" y="33742"/>
                  </a:lnTo>
                  <a:lnTo>
                    <a:pt x="274688" y="17726"/>
                  </a:lnTo>
                  <a:lnTo>
                    <a:pt x="262341" y="11817"/>
                  </a:lnTo>
                  <a:lnTo>
                    <a:pt x="236146" y="8371"/>
                  </a:lnTo>
                  <a:lnTo>
                    <a:pt x="195535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Freeform 47"/>
          <p:cNvSpPr/>
          <p:nvPr/>
        </p:nvSpPr>
        <p:spPr>
          <a:xfrm>
            <a:off x="5927742" y="1284476"/>
            <a:ext cx="280085" cy="519080"/>
          </a:xfrm>
          <a:custGeom>
            <a:avLst/>
            <a:gdLst/>
            <a:ahLst/>
            <a:cxnLst/>
            <a:rect l="0" t="0" r="0" b="0"/>
            <a:pathLst>
              <a:path w="280085" h="519080">
                <a:moveTo>
                  <a:pt x="220900" y="0"/>
                </a:moveTo>
                <a:lnTo>
                  <a:pt x="196854" y="9576"/>
                </a:lnTo>
                <a:lnTo>
                  <a:pt x="140202" y="59898"/>
                </a:lnTo>
                <a:lnTo>
                  <a:pt x="96756" y="114574"/>
                </a:lnTo>
                <a:lnTo>
                  <a:pt x="66988" y="168293"/>
                </a:lnTo>
                <a:lnTo>
                  <a:pt x="41322" y="216777"/>
                </a:lnTo>
                <a:lnTo>
                  <a:pt x="19312" y="270808"/>
                </a:lnTo>
                <a:lnTo>
                  <a:pt x="4869" y="317615"/>
                </a:lnTo>
                <a:lnTo>
                  <a:pt x="803" y="380760"/>
                </a:lnTo>
                <a:lnTo>
                  <a:pt x="0" y="443969"/>
                </a:lnTo>
                <a:lnTo>
                  <a:pt x="6129" y="466771"/>
                </a:lnTo>
                <a:lnTo>
                  <a:pt x="29127" y="500474"/>
                </a:lnTo>
                <a:lnTo>
                  <a:pt x="54894" y="516916"/>
                </a:lnTo>
                <a:lnTo>
                  <a:pt x="77710" y="519079"/>
                </a:lnTo>
                <a:lnTo>
                  <a:pt x="102278" y="514972"/>
                </a:lnTo>
                <a:lnTo>
                  <a:pt x="162948" y="492364"/>
                </a:lnTo>
                <a:lnTo>
                  <a:pt x="208153" y="469091"/>
                </a:lnTo>
                <a:lnTo>
                  <a:pt x="240826" y="438844"/>
                </a:lnTo>
                <a:lnTo>
                  <a:pt x="269809" y="405010"/>
                </a:lnTo>
                <a:lnTo>
                  <a:pt x="277733" y="380826"/>
                </a:lnTo>
                <a:lnTo>
                  <a:pt x="280084" y="352920"/>
                </a:lnTo>
                <a:lnTo>
                  <a:pt x="269046" y="295520"/>
                </a:lnTo>
                <a:lnTo>
                  <a:pt x="256336" y="277181"/>
                </a:lnTo>
                <a:lnTo>
                  <a:pt x="237820" y="262402"/>
                </a:lnTo>
                <a:lnTo>
                  <a:pt x="213992" y="251934"/>
                </a:lnTo>
                <a:lnTo>
                  <a:pt x="153332" y="244087"/>
                </a:lnTo>
                <a:lnTo>
                  <a:pt x="109373" y="245068"/>
                </a:lnTo>
                <a:lnTo>
                  <a:pt x="69052" y="259136"/>
                </a:lnTo>
                <a:lnTo>
                  <a:pt x="31387" y="28427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6" name="Group 55"/>
          <p:cNvGrpSpPr/>
          <p:nvPr/>
        </p:nvGrpSpPr>
        <p:grpSpPr>
          <a:xfrm>
            <a:off x="1619564" y="2663709"/>
            <a:ext cx="1943062" cy="555854"/>
            <a:chOff x="1619564" y="2663709"/>
            <a:chExt cx="1943062" cy="555854"/>
          </a:xfrm>
        </p:grpSpPr>
        <p:sp>
          <p:nvSpPr>
            <p:cNvPr id="49" name="Freeform 48"/>
            <p:cNvSpPr/>
            <p:nvPr/>
          </p:nvSpPr>
          <p:spPr>
            <a:xfrm>
              <a:off x="1853212" y="2790051"/>
              <a:ext cx="31390" cy="389556"/>
            </a:xfrm>
            <a:custGeom>
              <a:avLst/>
              <a:gdLst/>
              <a:ahLst/>
              <a:cxnLst/>
              <a:rect l="0" t="0" r="0" b="0"/>
              <a:pathLst>
                <a:path w="31390" h="389556">
                  <a:moveTo>
                    <a:pt x="31389" y="0"/>
                  </a:moveTo>
                  <a:lnTo>
                    <a:pt x="21813" y="38518"/>
                  </a:lnTo>
                  <a:lnTo>
                    <a:pt x="7364" y="69255"/>
                  </a:lnTo>
                  <a:lnTo>
                    <a:pt x="2043" y="120736"/>
                  </a:lnTo>
                  <a:lnTo>
                    <a:pt x="467" y="180443"/>
                  </a:lnTo>
                  <a:lnTo>
                    <a:pt x="0" y="242588"/>
                  </a:lnTo>
                  <a:lnTo>
                    <a:pt x="1031" y="303115"/>
                  </a:lnTo>
                  <a:lnTo>
                    <a:pt x="8148" y="360435"/>
                  </a:lnTo>
                  <a:lnTo>
                    <a:pt x="10332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619564" y="2863751"/>
              <a:ext cx="212395" cy="209208"/>
            </a:xfrm>
            <a:custGeom>
              <a:avLst/>
              <a:gdLst/>
              <a:ahLst/>
              <a:cxnLst/>
              <a:rect l="0" t="0" r="0" b="0"/>
              <a:pathLst>
                <a:path w="212395" h="209208">
                  <a:moveTo>
                    <a:pt x="212394" y="73699"/>
                  </a:moveTo>
                  <a:lnTo>
                    <a:pt x="188347" y="83275"/>
                  </a:lnTo>
                  <a:lnTo>
                    <a:pt x="127272" y="126697"/>
                  </a:lnTo>
                  <a:lnTo>
                    <a:pt x="69069" y="175496"/>
                  </a:lnTo>
                  <a:lnTo>
                    <a:pt x="17375" y="208526"/>
                  </a:lnTo>
                  <a:lnTo>
                    <a:pt x="11022" y="209207"/>
                  </a:lnTo>
                  <a:lnTo>
                    <a:pt x="5616" y="206152"/>
                  </a:lnTo>
                  <a:lnTo>
                    <a:pt x="843" y="200605"/>
                  </a:lnTo>
                  <a:lnTo>
                    <a:pt x="0" y="193399"/>
                  </a:lnTo>
                  <a:lnTo>
                    <a:pt x="15853" y="146524"/>
                  </a:lnTo>
                  <a:lnTo>
                    <a:pt x="58386" y="84371"/>
                  </a:lnTo>
                  <a:lnTo>
                    <a:pt x="83014" y="50244"/>
                  </a:lnTo>
                  <a:lnTo>
                    <a:pt x="92561" y="23466"/>
                  </a:lnTo>
                  <a:lnTo>
                    <a:pt x="9658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960895" y="2826576"/>
              <a:ext cx="383983" cy="392987"/>
            </a:xfrm>
            <a:custGeom>
              <a:avLst/>
              <a:gdLst/>
              <a:ahLst/>
              <a:cxnLst/>
              <a:rect l="0" t="0" r="0" b="0"/>
              <a:pathLst>
                <a:path w="383983" h="392987">
                  <a:moveTo>
                    <a:pt x="250089" y="5589"/>
                  </a:moveTo>
                  <a:lnTo>
                    <a:pt x="233322" y="0"/>
                  </a:lnTo>
                  <a:lnTo>
                    <a:pt x="200537" y="2114"/>
                  </a:lnTo>
                  <a:lnTo>
                    <a:pt x="138972" y="19704"/>
                  </a:lnTo>
                  <a:lnTo>
                    <a:pt x="110627" y="32920"/>
                  </a:lnTo>
                  <a:lnTo>
                    <a:pt x="73366" y="69999"/>
                  </a:lnTo>
                  <a:lnTo>
                    <a:pt x="37477" y="115500"/>
                  </a:lnTo>
                  <a:lnTo>
                    <a:pt x="19445" y="168243"/>
                  </a:lnTo>
                  <a:lnTo>
                    <a:pt x="4618" y="229051"/>
                  </a:lnTo>
                  <a:lnTo>
                    <a:pt x="0" y="292189"/>
                  </a:lnTo>
                  <a:lnTo>
                    <a:pt x="3627" y="317801"/>
                  </a:lnTo>
                  <a:lnTo>
                    <a:pt x="12259" y="337762"/>
                  </a:lnTo>
                  <a:lnTo>
                    <a:pt x="17836" y="346361"/>
                  </a:lnTo>
                  <a:lnTo>
                    <a:pt x="33392" y="359035"/>
                  </a:lnTo>
                  <a:lnTo>
                    <a:pt x="95668" y="384218"/>
                  </a:lnTo>
                  <a:lnTo>
                    <a:pt x="149006" y="392986"/>
                  </a:lnTo>
                  <a:lnTo>
                    <a:pt x="190633" y="388915"/>
                  </a:lnTo>
                  <a:lnTo>
                    <a:pt x="238215" y="368654"/>
                  </a:lnTo>
                  <a:lnTo>
                    <a:pt x="301444" y="327125"/>
                  </a:lnTo>
                  <a:lnTo>
                    <a:pt x="333369" y="285782"/>
                  </a:lnTo>
                  <a:lnTo>
                    <a:pt x="368117" y="226368"/>
                  </a:lnTo>
                  <a:lnTo>
                    <a:pt x="380857" y="186949"/>
                  </a:lnTo>
                  <a:lnTo>
                    <a:pt x="383982" y="145633"/>
                  </a:lnTo>
                  <a:lnTo>
                    <a:pt x="375150" y="92870"/>
                  </a:lnTo>
                  <a:lnTo>
                    <a:pt x="367673" y="71287"/>
                  </a:lnTo>
                  <a:lnTo>
                    <a:pt x="342725" y="25361"/>
                  </a:lnTo>
                  <a:lnTo>
                    <a:pt x="335243" y="18771"/>
                  </a:lnTo>
                  <a:lnTo>
                    <a:pt x="314451" y="11448"/>
                  </a:lnTo>
                  <a:lnTo>
                    <a:pt x="258680" y="14694"/>
                  </a:lnTo>
                  <a:lnTo>
                    <a:pt x="239560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426889" y="2999783"/>
              <a:ext cx="215765" cy="190352"/>
            </a:xfrm>
            <a:custGeom>
              <a:avLst/>
              <a:gdLst/>
              <a:ahLst/>
              <a:cxnLst/>
              <a:rect l="0" t="0" r="0" b="0"/>
              <a:pathLst>
                <a:path w="215765" h="190352">
                  <a:moveTo>
                    <a:pt x="5193" y="85066"/>
                  </a:moveTo>
                  <a:lnTo>
                    <a:pt x="10783" y="143683"/>
                  </a:lnTo>
                  <a:lnTo>
                    <a:pt x="14259" y="184063"/>
                  </a:lnTo>
                  <a:lnTo>
                    <a:pt x="13577" y="189668"/>
                  </a:lnTo>
                  <a:lnTo>
                    <a:pt x="11952" y="189896"/>
                  </a:lnTo>
                  <a:lnTo>
                    <a:pt x="9699" y="186538"/>
                  </a:lnTo>
                  <a:lnTo>
                    <a:pt x="0" y="127385"/>
                  </a:lnTo>
                  <a:lnTo>
                    <a:pt x="1835" y="90066"/>
                  </a:lnTo>
                  <a:lnTo>
                    <a:pt x="9788" y="54962"/>
                  </a:lnTo>
                  <a:lnTo>
                    <a:pt x="25142" y="27923"/>
                  </a:lnTo>
                  <a:lnTo>
                    <a:pt x="50098" y="5094"/>
                  </a:lnTo>
                  <a:lnTo>
                    <a:pt x="72725" y="0"/>
                  </a:lnTo>
                  <a:lnTo>
                    <a:pt x="119789" y="6262"/>
                  </a:lnTo>
                  <a:lnTo>
                    <a:pt x="152231" y="21033"/>
                  </a:lnTo>
                  <a:lnTo>
                    <a:pt x="178482" y="45816"/>
                  </a:lnTo>
                  <a:lnTo>
                    <a:pt x="195488" y="75387"/>
                  </a:lnTo>
                  <a:lnTo>
                    <a:pt x="207071" y="135626"/>
                  </a:lnTo>
                  <a:lnTo>
                    <a:pt x="215764" y="1903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895336" y="2937450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51411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905865" y="3053264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78254" y="5589"/>
                  </a:lnTo>
                  <a:lnTo>
                    <a:pt x="19563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287036" y="2663709"/>
              <a:ext cx="275590" cy="523293"/>
            </a:xfrm>
            <a:custGeom>
              <a:avLst/>
              <a:gdLst/>
              <a:ahLst/>
              <a:cxnLst/>
              <a:rect l="0" t="0" r="0" b="0"/>
              <a:pathLst>
                <a:path w="275590" h="523293">
                  <a:moveTo>
                    <a:pt x="197896" y="0"/>
                  </a:moveTo>
                  <a:lnTo>
                    <a:pt x="173850" y="17981"/>
                  </a:lnTo>
                  <a:lnTo>
                    <a:pt x="131261" y="75524"/>
                  </a:lnTo>
                  <a:lnTo>
                    <a:pt x="103149" y="127396"/>
                  </a:lnTo>
                  <a:lnTo>
                    <a:pt x="69476" y="177113"/>
                  </a:lnTo>
                  <a:lnTo>
                    <a:pt x="38605" y="215833"/>
                  </a:lnTo>
                  <a:lnTo>
                    <a:pt x="20029" y="276168"/>
                  </a:lnTo>
                  <a:lnTo>
                    <a:pt x="5095" y="338821"/>
                  </a:lnTo>
                  <a:lnTo>
                    <a:pt x="0" y="387651"/>
                  </a:lnTo>
                  <a:lnTo>
                    <a:pt x="6684" y="446977"/>
                  </a:lnTo>
                  <a:lnTo>
                    <a:pt x="17108" y="481438"/>
                  </a:lnTo>
                  <a:lnTo>
                    <a:pt x="28249" y="499022"/>
                  </a:lnTo>
                  <a:lnTo>
                    <a:pt x="44119" y="511516"/>
                  </a:lnTo>
                  <a:lnTo>
                    <a:pt x="64040" y="519799"/>
                  </a:lnTo>
                  <a:lnTo>
                    <a:pt x="102733" y="523292"/>
                  </a:lnTo>
                  <a:lnTo>
                    <a:pt x="147213" y="516268"/>
                  </a:lnTo>
                  <a:lnTo>
                    <a:pt x="198385" y="486946"/>
                  </a:lnTo>
                  <a:lnTo>
                    <a:pt x="239150" y="441158"/>
                  </a:lnTo>
                  <a:lnTo>
                    <a:pt x="262327" y="399878"/>
                  </a:lnTo>
                  <a:lnTo>
                    <a:pt x="274439" y="368437"/>
                  </a:lnTo>
                  <a:lnTo>
                    <a:pt x="275589" y="347414"/>
                  </a:lnTo>
                  <a:lnTo>
                    <a:pt x="266795" y="299732"/>
                  </a:lnTo>
                  <a:lnTo>
                    <a:pt x="251586" y="270264"/>
                  </a:lnTo>
                  <a:lnTo>
                    <a:pt x="235797" y="257378"/>
                  </a:lnTo>
                  <a:lnTo>
                    <a:pt x="226673" y="252304"/>
                  </a:lnTo>
                  <a:lnTo>
                    <a:pt x="204057" y="249786"/>
                  </a:lnTo>
                  <a:lnTo>
                    <a:pt x="179577" y="253736"/>
                  </a:lnTo>
                  <a:lnTo>
                    <a:pt x="147235" y="269114"/>
                  </a:lnTo>
                  <a:lnTo>
                    <a:pt x="94046" y="302981"/>
                  </a:lnTo>
                  <a:lnTo>
                    <a:pt x="43192" y="364691"/>
                  </a:lnTo>
                  <a:lnTo>
                    <a:pt x="2944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2274229" y="3937658"/>
            <a:ext cx="589523" cy="275822"/>
            <a:chOff x="2274229" y="3937658"/>
            <a:chExt cx="589523" cy="275822"/>
          </a:xfrm>
        </p:grpSpPr>
        <p:sp>
          <p:nvSpPr>
            <p:cNvPr id="57" name="Freeform 56"/>
            <p:cNvSpPr/>
            <p:nvPr/>
          </p:nvSpPr>
          <p:spPr>
            <a:xfrm>
              <a:off x="2274229" y="3958604"/>
              <a:ext cx="210497" cy="254876"/>
            </a:xfrm>
            <a:custGeom>
              <a:avLst/>
              <a:gdLst/>
              <a:ahLst/>
              <a:cxnLst/>
              <a:rect l="0" t="0" r="0" b="0"/>
              <a:pathLst>
                <a:path w="210497" h="254876">
                  <a:moveTo>
                    <a:pt x="20983" y="63282"/>
                  </a:moveTo>
                  <a:lnTo>
                    <a:pt x="20983" y="112212"/>
                  </a:lnTo>
                  <a:lnTo>
                    <a:pt x="20983" y="171343"/>
                  </a:lnTo>
                  <a:lnTo>
                    <a:pt x="19813" y="226914"/>
                  </a:lnTo>
                  <a:lnTo>
                    <a:pt x="15394" y="250651"/>
                  </a:lnTo>
                  <a:lnTo>
                    <a:pt x="12578" y="254875"/>
                  </a:lnTo>
                  <a:lnTo>
                    <a:pt x="9530" y="254181"/>
                  </a:lnTo>
                  <a:lnTo>
                    <a:pt x="6329" y="250210"/>
                  </a:lnTo>
                  <a:lnTo>
                    <a:pt x="1823" y="222263"/>
                  </a:lnTo>
                  <a:lnTo>
                    <a:pt x="301" y="170898"/>
                  </a:lnTo>
                  <a:lnTo>
                    <a:pt x="0" y="115691"/>
                  </a:lnTo>
                  <a:lnTo>
                    <a:pt x="5530" y="65315"/>
                  </a:lnTo>
                  <a:lnTo>
                    <a:pt x="20174" y="32299"/>
                  </a:lnTo>
                  <a:lnTo>
                    <a:pt x="44920" y="5878"/>
                  </a:lnTo>
                  <a:lnTo>
                    <a:pt x="55658" y="1616"/>
                  </a:lnTo>
                  <a:lnTo>
                    <a:pt x="80068" y="0"/>
                  </a:lnTo>
                  <a:lnTo>
                    <a:pt x="114529" y="5667"/>
                  </a:lnTo>
                  <a:lnTo>
                    <a:pt x="141377" y="20344"/>
                  </a:lnTo>
                  <a:lnTo>
                    <a:pt x="178589" y="56226"/>
                  </a:lnTo>
                  <a:lnTo>
                    <a:pt x="185716" y="65597"/>
                  </a:lnTo>
                  <a:lnTo>
                    <a:pt x="193633" y="88487"/>
                  </a:lnTo>
                  <a:lnTo>
                    <a:pt x="198716" y="141310"/>
                  </a:lnTo>
                  <a:lnTo>
                    <a:pt x="210496" y="1896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737409" y="3937658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0"/>
                  </a:moveTo>
                  <a:lnTo>
                    <a:pt x="73122" y="3119"/>
                  </a:lnTo>
                  <a:lnTo>
                    <a:pt x="23320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768994" y="4011357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34816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3059185" y="3779730"/>
            <a:ext cx="1138716" cy="417069"/>
            <a:chOff x="3059185" y="3779730"/>
            <a:chExt cx="1138716" cy="417069"/>
          </a:xfrm>
        </p:grpSpPr>
        <p:sp>
          <p:nvSpPr>
            <p:cNvPr id="61" name="Freeform 60"/>
            <p:cNvSpPr/>
            <p:nvPr/>
          </p:nvSpPr>
          <p:spPr>
            <a:xfrm>
              <a:off x="3059185" y="3805727"/>
              <a:ext cx="408013" cy="383364"/>
            </a:xfrm>
            <a:custGeom>
              <a:avLst/>
              <a:gdLst/>
              <a:ahLst/>
              <a:cxnLst/>
              <a:rect l="0" t="0" r="0" b="0"/>
              <a:pathLst>
                <a:path w="408013" h="383364">
                  <a:moveTo>
                    <a:pt x="194120" y="5589"/>
                  </a:moveTo>
                  <a:lnTo>
                    <a:pt x="177353" y="0"/>
                  </a:lnTo>
                  <a:lnTo>
                    <a:pt x="159762" y="375"/>
                  </a:lnTo>
                  <a:lnTo>
                    <a:pt x="140246" y="5611"/>
                  </a:lnTo>
                  <a:lnTo>
                    <a:pt x="78199" y="41302"/>
                  </a:lnTo>
                  <a:lnTo>
                    <a:pt x="49029" y="63094"/>
                  </a:lnTo>
                  <a:lnTo>
                    <a:pt x="27507" y="101306"/>
                  </a:lnTo>
                  <a:lnTo>
                    <a:pt x="8360" y="155454"/>
                  </a:lnTo>
                  <a:lnTo>
                    <a:pt x="0" y="199082"/>
                  </a:lnTo>
                  <a:lnTo>
                    <a:pt x="6470" y="249570"/>
                  </a:lnTo>
                  <a:lnTo>
                    <a:pt x="23570" y="308600"/>
                  </a:lnTo>
                  <a:lnTo>
                    <a:pt x="42331" y="333755"/>
                  </a:lnTo>
                  <a:lnTo>
                    <a:pt x="84054" y="370349"/>
                  </a:lnTo>
                  <a:lnTo>
                    <a:pt x="105038" y="378274"/>
                  </a:lnTo>
                  <a:lnTo>
                    <a:pt x="162226" y="383363"/>
                  </a:lnTo>
                  <a:lnTo>
                    <a:pt x="224278" y="372997"/>
                  </a:lnTo>
                  <a:lnTo>
                    <a:pt x="278160" y="355225"/>
                  </a:lnTo>
                  <a:lnTo>
                    <a:pt x="325377" y="324318"/>
                  </a:lnTo>
                  <a:lnTo>
                    <a:pt x="369411" y="277194"/>
                  </a:lnTo>
                  <a:lnTo>
                    <a:pt x="397039" y="215971"/>
                  </a:lnTo>
                  <a:lnTo>
                    <a:pt x="408012" y="184517"/>
                  </a:lnTo>
                  <a:lnTo>
                    <a:pt x="407494" y="141793"/>
                  </a:lnTo>
                  <a:lnTo>
                    <a:pt x="395669" y="85699"/>
                  </a:lnTo>
                  <a:lnTo>
                    <a:pt x="372016" y="49662"/>
                  </a:lnTo>
                  <a:lnTo>
                    <a:pt x="357413" y="35705"/>
                  </a:lnTo>
                  <a:lnTo>
                    <a:pt x="309254" y="13338"/>
                  </a:lnTo>
                  <a:lnTo>
                    <a:pt x="251988" y="6609"/>
                  </a:lnTo>
                  <a:lnTo>
                    <a:pt x="225706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569160" y="413769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790259" y="3779730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47998"/>
                  </a:lnTo>
                  <a:lnTo>
                    <a:pt x="3119" y="203339"/>
                  </a:lnTo>
                  <a:lnTo>
                    <a:pt x="8333" y="257950"/>
                  </a:lnTo>
                  <a:lnTo>
                    <a:pt x="10095" y="318325"/>
                  </a:lnTo>
                  <a:lnTo>
                    <a:pt x="10528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906072" y="3779730"/>
              <a:ext cx="221100" cy="18863"/>
            </a:xfrm>
            <a:custGeom>
              <a:avLst/>
              <a:gdLst/>
              <a:ahLst/>
              <a:cxnLst/>
              <a:rect l="0" t="0" r="0" b="0"/>
              <a:pathLst>
                <a:path w="221100" h="18863">
                  <a:moveTo>
                    <a:pt x="221099" y="10529"/>
                  </a:moveTo>
                  <a:lnTo>
                    <a:pt x="183621" y="18862"/>
                  </a:lnTo>
                  <a:lnTo>
                    <a:pt x="145653" y="17287"/>
                  </a:lnTo>
                  <a:lnTo>
                    <a:pt x="85313" y="6274"/>
                  </a:lnTo>
                  <a:lnTo>
                    <a:pt x="28984" y="12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885015" y="3790259"/>
              <a:ext cx="312886" cy="406540"/>
            </a:xfrm>
            <a:custGeom>
              <a:avLst/>
              <a:gdLst/>
              <a:ahLst/>
              <a:cxnLst/>
              <a:rect l="0" t="0" r="0" b="0"/>
              <a:pathLst>
                <a:path w="312886" h="406540">
                  <a:moveTo>
                    <a:pt x="0" y="0"/>
                  </a:moveTo>
                  <a:lnTo>
                    <a:pt x="19128" y="61110"/>
                  </a:lnTo>
                  <a:lnTo>
                    <a:pt x="44214" y="115542"/>
                  </a:lnTo>
                  <a:lnTo>
                    <a:pt x="55735" y="147318"/>
                  </a:lnTo>
                  <a:lnTo>
                    <a:pt x="59383" y="150855"/>
                  </a:lnTo>
                  <a:lnTo>
                    <a:pt x="62986" y="149703"/>
                  </a:lnTo>
                  <a:lnTo>
                    <a:pt x="70108" y="139064"/>
                  </a:lnTo>
                  <a:lnTo>
                    <a:pt x="77172" y="122637"/>
                  </a:lnTo>
                  <a:lnTo>
                    <a:pt x="90451" y="109877"/>
                  </a:lnTo>
                  <a:lnTo>
                    <a:pt x="109221" y="101477"/>
                  </a:lnTo>
                  <a:lnTo>
                    <a:pt x="133161" y="97743"/>
                  </a:lnTo>
                  <a:lnTo>
                    <a:pt x="156279" y="102323"/>
                  </a:lnTo>
                  <a:lnTo>
                    <a:pt x="217834" y="129201"/>
                  </a:lnTo>
                  <a:lnTo>
                    <a:pt x="255764" y="162983"/>
                  </a:lnTo>
                  <a:lnTo>
                    <a:pt x="297100" y="221542"/>
                  </a:lnTo>
                  <a:lnTo>
                    <a:pt x="309778" y="253985"/>
                  </a:lnTo>
                  <a:lnTo>
                    <a:pt x="312885" y="291544"/>
                  </a:lnTo>
                  <a:lnTo>
                    <a:pt x="305747" y="325419"/>
                  </a:lnTo>
                  <a:lnTo>
                    <a:pt x="282966" y="365187"/>
                  </a:lnTo>
                  <a:lnTo>
                    <a:pt x="259707" y="388573"/>
                  </a:lnTo>
                  <a:lnTo>
                    <a:pt x="250347" y="395919"/>
                  </a:lnTo>
                  <a:lnTo>
                    <a:pt x="227469" y="404081"/>
                  </a:lnTo>
                  <a:lnTo>
                    <a:pt x="202873" y="406539"/>
                  </a:lnTo>
                  <a:lnTo>
                    <a:pt x="180243" y="403732"/>
                  </a:lnTo>
                  <a:lnTo>
                    <a:pt x="129627" y="380777"/>
                  </a:lnTo>
                  <a:lnTo>
                    <a:pt x="105285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2707957" y="4614520"/>
            <a:ext cx="1375583" cy="890787"/>
            <a:chOff x="2707957" y="4614520"/>
            <a:chExt cx="1375583" cy="890787"/>
          </a:xfrm>
        </p:grpSpPr>
        <p:sp>
          <p:nvSpPr>
            <p:cNvPr id="67" name="Freeform 66"/>
            <p:cNvSpPr/>
            <p:nvPr/>
          </p:nvSpPr>
          <p:spPr>
            <a:xfrm>
              <a:off x="2947979" y="4811523"/>
              <a:ext cx="47266" cy="473784"/>
            </a:xfrm>
            <a:custGeom>
              <a:avLst/>
              <a:gdLst/>
              <a:ahLst/>
              <a:cxnLst/>
              <a:rect l="0" t="0" r="0" b="0"/>
              <a:pathLst>
                <a:path w="47266" h="473784">
                  <a:moveTo>
                    <a:pt x="0" y="0"/>
                  </a:moveTo>
                  <a:lnTo>
                    <a:pt x="2339" y="42027"/>
                  </a:lnTo>
                  <a:lnTo>
                    <a:pt x="16666" y="103535"/>
                  </a:lnTo>
                  <a:lnTo>
                    <a:pt x="25779" y="161091"/>
                  </a:lnTo>
                  <a:lnTo>
                    <a:pt x="31608" y="217521"/>
                  </a:lnTo>
                  <a:lnTo>
                    <a:pt x="39692" y="273727"/>
                  </a:lnTo>
                  <a:lnTo>
                    <a:pt x="41396" y="325209"/>
                  </a:lnTo>
                  <a:lnTo>
                    <a:pt x="45021" y="386087"/>
                  </a:lnTo>
                  <a:lnTo>
                    <a:pt x="47265" y="434930"/>
                  </a:lnTo>
                  <a:lnTo>
                    <a:pt x="42114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109606" y="4826514"/>
              <a:ext cx="294425" cy="433791"/>
            </a:xfrm>
            <a:custGeom>
              <a:avLst/>
              <a:gdLst/>
              <a:ahLst/>
              <a:cxnLst/>
              <a:rect l="0" t="0" r="0" b="0"/>
              <a:pathLst>
                <a:path w="294425" h="433791">
                  <a:moveTo>
                    <a:pt x="206870" y="6066"/>
                  </a:moveTo>
                  <a:lnTo>
                    <a:pt x="148254" y="6066"/>
                  </a:lnTo>
                  <a:lnTo>
                    <a:pt x="95249" y="4896"/>
                  </a:lnTo>
                  <a:lnTo>
                    <a:pt x="59544" y="0"/>
                  </a:lnTo>
                  <a:lnTo>
                    <a:pt x="33377" y="2590"/>
                  </a:lnTo>
                  <a:lnTo>
                    <a:pt x="23358" y="7258"/>
                  </a:lnTo>
                  <a:lnTo>
                    <a:pt x="9106" y="21804"/>
                  </a:lnTo>
                  <a:lnTo>
                    <a:pt x="1992" y="43086"/>
                  </a:lnTo>
                  <a:lnTo>
                    <a:pt x="0" y="66973"/>
                  </a:lnTo>
                  <a:lnTo>
                    <a:pt x="11288" y="121582"/>
                  </a:lnTo>
                  <a:lnTo>
                    <a:pt x="28011" y="182816"/>
                  </a:lnTo>
                  <a:lnTo>
                    <a:pt x="31479" y="194089"/>
                  </a:lnTo>
                  <a:lnTo>
                    <a:pt x="34960" y="198095"/>
                  </a:lnTo>
                  <a:lnTo>
                    <a:pt x="38452" y="197256"/>
                  </a:lnTo>
                  <a:lnTo>
                    <a:pt x="77637" y="156457"/>
                  </a:lnTo>
                  <a:lnTo>
                    <a:pt x="103848" y="141353"/>
                  </a:lnTo>
                  <a:lnTo>
                    <a:pt x="123648" y="139503"/>
                  </a:lnTo>
                  <a:lnTo>
                    <a:pt x="164955" y="147847"/>
                  </a:lnTo>
                  <a:lnTo>
                    <a:pt x="190811" y="162979"/>
                  </a:lnTo>
                  <a:lnTo>
                    <a:pt x="248906" y="219853"/>
                  </a:lnTo>
                  <a:lnTo>
                    <a:pt x="271456" y="259386"/>
                  </a:lnTo>
                  <a:lnTo>
                    <a:pt x="294424" y="321977"/>
                  </a:lnTo>
                  <a:lnTo>
                    <a:pt x="293903" y="359112"/>
                  </a:lnTo>
                  <a:lnTo>
                    <a:pt x="286106" y="379784"/>
                  </a:lnTo>
                  <a:lnTo>
                    <a:pt x="273672" y="396771"/>
                  </a:lnTo>
                  <a:lnTo>
                    <a:pt x="256447" y="412120"/>
                  </a:lnTo>
                  <a:lnTo>
                    <a:pt x="233974" y="420500"/>
                  </a:lnTo>
                  <a:lnTo>
                    <a:pt x="174911" y="433559"/>
                  </a:lnTo>
                  <a:lnTo>
                    <a:pt x="121876" y="433790"/>
                  </a:lnTo>
                  <a:lnTo>
                    <a:pt x="59159" y="419451"/>
                  </a:lnTo>
                  <a:lnTo>
                    <a:pt x="48943" y="4166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449533" y="4811523"/>
              <a:ext cx="123385" cy="168502"/>
            </a:xfrm>
            <a:custGeom>
              <a:avLst/>
              <a:gdLst/>
              <a:ahLst/>
              <a:cxnLst/>
              <a:rect l="0" t="0" r="0" b="0"/>
              <a:pathLst>
                <a:path w="123385" h="168502">
                  <a:moveTo>
                    <a:pt x="77513" y="0"/>
                  </a:moveTo>
                  <a:lnTo>
                    <a:pt x="33551" y="14654"/>
                  </a:lnTo>
                  <a:lnTo>
                    <a:pt x="19760" y="27570"/>
                  </a:lnTo>
                  <a:lnTo>
                    <a:pt x="1374" y="64458"/>
                  </a:lnTo>
                  <a:lnTo>
                    <a:pt x="0" y="87919"/>
                  </a:lnTo>
                  <a:lnTo>
                    <a:pt x="8650" y="135520"/>
                  </a:lnTo>
                  <a:lnTo>
                    <a:pt x="21171" y="154208"/>
                  </a:lnTo>
                  <a:lnTo>
                    <a:pt x="29423" y="162466"/>
                  </a:lnTo>
                  <a:lnTo>
                    <a:pt x="38434" y="166802"/>
                  </a:lnTo>
                  <a:lnTo>
                    <a:pt x="57805" y="168501"/>
                  </a:lnTo>
                  <a:lnTo>
                    <a:pt x="88441" y="157291"/>
                  </a:lnTo>
                  <a:lnTo>
                    <a:pt x="103037" y="142437"/>
                  </a:lnTo>
                  <a:lnTo>
                    <a:pt x="121939" y="104305"/>
                  </a:lnTo>
                  <a:lnTo>
                    <a:pt x="123384" y="83792"/>
                  </a:lnTo>
                  <a:lnTo>
                    <a:pt x="114780" y="42028"/>
                  </a:lnTo>
                  <a:lnTo>
                    <a:pt x="109377" y="33868"/>
                  </a:lnTo>
                  <a:lnTo>
                    <a:pt x="77513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579689" y="4811523"/>
              <a:ext cx="115814" cy="484312"/>
            </a:xfrm>
            <a:custGeom>
              <a:avLst/>
              <a:gdLst/>
              <a:ahLst/>
              <a:cxnLst/>
              <a:rect l="0" t="0" r="0" b="0"/>
              <a:pathLst>
                <a:path w="115814" h="484312">
                  <a:moveTo>
                    <a:pt x="115813" y="0"/>
                  </a:moveTo>
                  <a:lnTo>
                    <a:pt x="112694" y="42692"/>
                  </a:lnTo>
                  <a:lnTo>
                    <a:pt x="94482" y="105336"/>
                  </a:lnTo>
                  <a:lnTo>
                    <a:pt x="80664" y="158587"/>
                  </a:lnTo>
                  <a:lnTo>
                    <a:pt x="63163" y="219799"/>
                  </a:lnTo>
                  <a:lnTo>
                    <a:pt x="45622" y="275909"/>
                  </a:lnTo>
                  <a:lnTo>
                    <a:pt x="31585" y="338727"/>
                  </a:lnTo>
                  <a:lnTo>
                    <a:pt x="17547" y="401871"/>
                  </a:lnTo>
                  <a:lnTo>
                    <a:pt x="3119" y="458983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677511" y="5190549"/>
              <a:ext cx="108050" cy="155824"/>
            </a:xfrm>
            <a:custGeom>
              <a:avLst/>
              <a:gdLst/>
              <a:ahLst/>
              <a:cxnLst/>
              <a:rect l="0" t="0" r="0" b="0"/>
              <a:pathLst>
                <a:path w="108050" h="155824">
                  <a:moveTo>
                    <a:pt x="70634" y="10528"/>
                  </a:moveTo>
                  <a:lnTo>
                    <a:pt x="48277" y="10528"/>
                  </a:lnTo>
                  <a:lnTo>
                    <a:pt x="31062" y="16768"/>
                  </a:lnTo>
                  <a:lnTo>
                    <a:pt x="23196" y="21707"/>
                  </a:lnTo>
                  <a:lnTo>
                    <a:pt x="11335" y="36553"/>
                  </a:lnTo>
                  <a:lnTo>
                    <a:pt x="3335" y="56020"/>
                  </a:lnTo>
                  <a:lnTo>
                    <a:pt x="0" y="92118"/>
                  </a:lnTo>
                  <a:lnTo>
                    <a:pt x="7072" y="125560"/>
                  </a:lnTo>
                  <a:lnTo>
                    <a:pt x="17427" y="147051"/>
                  </a:lnTo>
                  <a:lnTo>
                    <a:pt x="24634" y="153017"/>
                  </a:lnTo>
                  <a:lnTo>
                    <a:pt x="32948" y="155823"/>
                  </a:lnTo>
                  <a:lnTo>
                    <a:pt x="51545" y="155822"/>
                  </a:lnTo>
                  <a:lnTo>
                    <a:pt x="71509" y="151922"/>
                  </a:lnTo>
                  <a:lnTo>
                    <a:pt x="96889" y="137561"/>
                  </a:lnTo>
                  <a:lnTo>
                    <a:pt x="102176" y="129142"/>
                  </a:lnTo>
                  <a:lnTo>
                    <a:pt x="108049" y="107309"/>
                  </a:lnTo>
                  <a:lnTo>
                    <a:pt x="103414" y="56335"/>
                  </a:lnTo>
                  <a:lnTo>
                    <a:pt x="91234" y="17497"/>
                  </a:lnTo>
                  <a:lnTo>
                    <a:pt x="8116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707957" y="4614520"/>
              <a:ext cx="1375583" cy="890787"/>
            </a:xfrm>
            <a:custGeom>
              <a:avLst/>
              <a:gdLst/>
              <a:ahLst/>
              <a:cxnLst/>
              <a:rect l="0" t="0" r="0" b="0"/>
              <a:pathLst>
                <a:path w="1375583" h="890787">
                  <a:moveTo>
                    <a:pt x="724333" y="28547"/>
                  </a:moveTo>
                  <a:lnTo>
                    <a:pt x="668118" y="10589"/>
                  </a:lnTo>
                  <a:lnTo>
                    <a:pt x="606427" y="0"/>
                  </a:lnTo>
                  <a:lnTo>
                    <a:pt x="555257" y="981"/>
                  </a:lnTo>
                  <a:lnTo>
                    <a:pt x="503051" y="8681"/>
                  </a:lnTo>
                  <a:lnTo>
                    <a:pt x="444186" y="21763"/>
                  </a:lnTo>
                  <a:lnTo>
                    <a:pt x="387964" y="39107"/>
                  </a:lnTo>
                  <a:lnTo>
                    <a:pt x="332510" y="57797"/>
                  </a:lnTo>
                  <a:lnTo>
                    <a:pt x="269773" y="85234"/>
                  </a:lnTo>
                  <a:lnTo>
                    <a:pt x="212233" y="112924"/>
                  </a:lnTo>
                  <a:lnTo>
                    <a:pt x="154664" y="151701"/>
                  </a:lnTo>
                  <a:lnTo>
                    <a:pt x="92853" y="207544"/>
                  </a:lnTo>
                  <a:lnTo>
                    <a:pt x="78687" y="225084"/>
                  </a:lnTo>
                  <a:lnTo>
                    <a:pt x="43503" y="283860"/>
                  </a:lnTo>
                  <a:lnTo>
                    <a:pt x="23822" y="325034"/>
                  </a:lnTo>
                  <a:lnTo>
                    <a:pt x="5068" y="385121"/>
                  </a:lnTo>
                  <a:lnTo>
                    <a:pt x="0" y="423277"/>
                  </a:lnTo>
                  <a:lnTo>
                    <a:pt x="6693" y="478092"/>
                  </a:lnTo>
                  <a:lnTo>
                    <a:pt x="18289" y="518805"/>
                  </a:lnTo>
                  <a:lnTo>
                    <a:pt x="56751" y="581015"/>
                  </a:lnTo>
                  <a:lnTo>
                    <a:pt x="108639" y="643652"/>
                  </a:lnTo>
                  <a:lnTo>
                    <a:pt x="161990" y="681023"/>
                  </a:lnTo>
                  <a:lnTo>
                    <a:pt x="215683" y="712149"/>
                  </a:lnTo>
                  <a:lnTo>
                    <a:pt x="271609" y="740827"/>
                  </a:lnTo>
                  <a:lnTo>
                    <a:pt x="333392" y="772931"/>
                  </a:lnTo>
                  <a:lnTo>
                    <a:pt x="387797" y="795078"/>
                  </a:lnTo>
                  <a:lnTo>
                    <a:pt x="445293" y="820812"/>
                  </a:lnTo>
                  <a:lnTo>
                    <a:pt x="502536" y="842172"/>
                  </a:lnTo>
                  <a:lnTo>
                    <a:pt x="564118" y="860222"/>
                  </a:lnTo>
                  <a:lnTo>
                    <a:pt x="609792" y="870804"/>
                  </a:lnTo>
                  <a:lnTo>
                    <a:pt x="672067" y="878229"/>
                  </a:lnTo>
                  <a:lnTo>
                    <a:pt x="725614" y="883549"/>
                  </a:lnTo>
                  <a:lnTo>
                    <a:pt x="776185" y="889414"/>
                  </a:lnTo>
                  <a:lnTo>
                    <a:pt x="818738" y="890786"/>
                  </a:lnTo>
                  <a:lnTo>
                    <a:pt x="878647" y="890389"/>
                  </a:lnTo>
                  <a:lnTo>
                    <a:pt x="924863" y="884552"/>
                  </a:lnTo>
                  <a:lnTo>
                    <a:pt x="983661" y="881132"/>
                  </a:lnTo>
                  <a:lnTo>
                    <a:pt x="1043580" y="870089"/>
                  </a:lnTo>
                  <a:lnTo>
                    <a:pt x="1099869" y="856643"/>
                  </a:lnTo>
                  <a:lnTo>
                    <a:pt x="1157158" y="826654"/>
                  </a:lnTo>
                  <a:lnTo>
                    <a:pt x="1220249" y="793275"/>
                  </a:lnTo>
                  <a:lnTo>
                    <a:pt x="1283709" y="741951"/>
                  </a:lnTo>
                  <a:lnTo>
                    <a:pt x="1334181" y="686305"/>
                  </a:lnTo>
                  <a:lnTo>
                    <a:pt x="1357314" y="640186"/>
                  </a:lnTo>
                  <a:lnTo>
                    <a:pt x="1371978" y="580470"/>
                  </a:lnTo>
                  <a:lnTo>
                    <a:pt x="1375582" y="529641"/>
                  </a:lnTo>
                  <a:lnTo>
                    <a:pt x="1374310" y="477537"/>
                  </a:lnTo>
                  <a:lnTo>
                    <a:pt x="1361325" y="425053"/>
                  </a:lnTo>
                  <a:lnTo>
                    <a:pt x="1348379" y="372458"/>
                  </a:lnTo>
                  <a:lnTo>
                    <a:pt x="1323637" y="311642"/>
                  </a:lnTo>
                  <a:lnTo>
                    <a:pt x="1282019" y="253954"/>
                  </a:lnTo>
                  <a:lnTo>
                    <a:pt x="1229887" y="197460"/>
                  </a:lnTo>
                  <a:lnTo>
                    <a:pt x="1171514" y="147897"/>
                  </a:lnTo>
                  <a:lnTo>
                    <a:pt x="1119378" y="113734"/>
                  </a:lnTo>
                  <a:lnTo>
                    <a:pt x="1066619" y="90175"/>
                  </a:lnTo>
                  <a:lnTo>
                    <a:pt x="1014484" y="73323"/>
                  </a:lnTo>
                  <a:lnTo>
                    <a:pt x="951463" y="64041"/>
                  </a:lnTo>
                  <a:lnTo>
                    <a:pt x="905998" y="61870"/>
                  </a:lnTo>
                  <a:lnTo>
                    <a:pt x="843280" y="60647"/>
                  </a:lnTo>
                  <a:lnTo>
                    <a:pt x="782100" y="63354"/>
                  </a:lnTo>
                  <a:lnTo>
                    <a:pt x="730285" y="69218"/>
                  </a:lnTo>
                  <a:lnTo>
                    <a:pt x="674989" y="70376"/>
                  </a:lnTo>
                  <a:lnTo>
                    <a:pt x="612767" y="70604"/>
                  </a:lnTo>
                  <a:lnTo>
                    <a:pt x="555877" y="706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573478" y="221098"/>
            <a:ext cx="5614644" cy="490102"/>
            <a:chOff x="573478" y="221098"/>
            <a:chExt cx="5614644" cy="490102"/>
          </a:xfrm>
        </p:grpSpPr>
        <p:sp>
          <p:nvSpPr>
            <p:cNvPr id="2" name="Freeform 1"/>
            <p:cNvSpPr/>
            <p:nvPr/>
          </p:nvSpPr>
          <p:spPr>
            <a:xfrm>
              <a:off x="573478" y="357968"/>
              <a:ext cx="505777" cy="323666"/>
            </a:xfrm>
            <a:custGeom>
              <a:avLst/>
              <a:gdLst/>
              <a:ahLst/>
              <a:cxnLst/>
              <a:rect l="0" t="0" r="0" b="0"/>
              <a:pathLst>
                <a:path w="505777" h="323666">
                  <a:moveTo>
                    <a:pt x="5589" y="0"/>
                  </a:moveTo>
                  <a:lnTo>
                    <a:pt x="0" y="16768"/>
                  </a:lnTo>
                  <a:lnTo>
                    <a:pt x="4442" y="64621"/>
                  </a:lnTo>
                  <a:lnTo>
                    <a:pt x="13308" y="117023"/>
                  </a:lnTo>
                  <a:lnTo>
                    <a:pt x="23344" y="164395"/>
                  </a:lnTo>
                  <a:lnTo>
                    <a:pt x="34896" y="213787"/>
                  </a:lnTo>
                  <a:lnTo>
                    <a:pt x="59168" y="269871"/>
                  </a:lnTo>
                  <a:lnTo>
                    <a:pt x="73855" y="291908"/>
                  </a:lnTo>
                  <a:lnTo>
                    <a:pt x="92082" y="309502"/>
                  </a:lnTo>
                  <a:lnTo>
                    <a:pt x="115000" y="318881"/>
                  </a:lnTo>
                  <a:lnTo>
                    <a:pt x="127663" y="321382"/>
                  </a:lnTo>
                  <a:lnTo>
                    <a:pt x="151091" y="317922"/>
                  </a:lnTo>
                  <a:lnTo>
                    <a:pt x="180892" y="302820"/>
                  </a:lnTo>
                  <a:lnTo>
                    <a:pt x="195805" y="289005"/>
                  </a:lnTo>
                  <a:lnTo>
                    <a:pt x="210778" y="260326"/>
                  </a:lnTo>
                  <a:lnTo>
                    <a:pt x="218837" y="235804"/>
                  </a:lnTo>
                  <a:lnTo>
                    <a:pt x="223793" y="230902"/>
                  </a:lnTo>
                  <a:lnTo>
                    <a:pt x="229437" y="231144"/>
                  </a:lnTo>
                  <a:lnTo>
                    <a:pt x="235540" y="234815"/>
                  </a:lnTo>
                  <a:lnTo>
                    <a:pt x="245440" y="248252"/>
                  </a:lnTo>
                  <a:lnTo>
                    <a:pt x="260710" y="272428"/>
                  </a:lnTo>
                  <a:lnTo>
                    <a:pt x="286830" y="301558"/>
                  </a:lnTo>
                  <a:lnTo>
                    <a:pt x="318727" y="317208"/>
                  </a:lnTo>
                  <a:lnTo>
                    <a:pt x="357813" y="323665"/>
                  </a:lnTo>
                  <a:lnTo>
                    <a:pt x="393441" y="319989"/>
                  </a:lnTo>
                  <a:lnTo>
                    <a:pt x="426225" y="305902"/>
                  </a:lnTo>
                  <a:lnTo>
                    <a:pt x="452576" y="281321"/>
                  </a:lnTo>
                  <a:lnTo>
                    <a:pt x="486487" y="231239"/>
                  </a:lnTo>
                  <a:lnTo>
                    <a:pt x="494232" y="209228"/>
                  </a:lnTo>
                  <a:lnTo>
                    <a:pt x="499204" y="156970"/>
                  </a:lnTo>
                  <a:lnTo>
                    <a:pt x="505776" y="101587"/>
                  </a:lnTo>
                  <a:lnTo>
                    <a:pt x="502415" y="79855"/>
                  </a:lnTo>
                  <a:lnTo>
                    <a:pt x="48990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163074" y="368497"/>
              <a:ext cx="167731" cy="336913"/>
            </a:xfrm>
            <a:custGeom>
              <a:avLst/>
              <a:gdLst/>
              <a:ahLst/>
              <a:cxnLst/>
              <a:rect l="0" t="0" r="0" b="0"/>
              <a:pathLst>
                <a:path w="167731" h="336913">
                  <a:moveTo>
                    <a:pt x="5589" y="0"/>
                  </a:moveTo>
                  <a:lnTo>
                    <a:pt x="0" y="16768"/>
                  </a:lnTo>
                  <a:lnTo>
                    <a:pt x="3272" y="76752"/>
                  </a:lnTo>
                  <a:lnTo>
                    <a:pt x="8251" y="139206"/>
                  </a:lnTo>
                  <a:lnTo>
                    <a:pt x="10667" y="190205"/>
                  </a:lnTo>
                  <a:lnTo>
                    <a:pt x="10213" y="239241"/>
                  </a:lnTo>
                  <a:lnTo>
                    <a:pt x="13493" y="259577"/>
                  </a:lnTo>
                  <a:lnTo>
                    <a:pt x="14368" y="258449"/>
                  </a:lnTo>
                  <a:lnTo>
                    <a:pt x="30669" y="199146"/>
                  </a:lnTo>
                  <a:lnTo>
                    <a:pt x="43642" y="181706"/>
                  </a:lnTo>
                  <a:lnTo>
                    <a:pt x="52014" y="173780"/>
                  </a:lnTo>
                  <a:lnTo>
                    <a:pt x="62276" y="169666"/>
                  </a:lnTo>
                  <a:lnTo>
                    <a:pt x="86155" y="168214"/>
                  </a:lnTo>
                  <a:lnTo>
                    <a:pt x="106127" y="174587"/>
                  </a:lnTo>
                  <a:lnTo>
                    <a:pt x="114728" y="179563"/>
                  </a:lnTo>
                  <a:lnTo>
                    <a:pt x="138012" y="208921"/>
                  </a:lnTo>
                  <a:lnTo>
                    <a:pt x="162468" y="271329"/>
                  </a:lnTo>
                  <a:lnTo>
                    <a:pt x="167730" y="293726"/>
                  </a:lnTo>
                  <a:lnTo>
                    <a:pt x="166169" y="315378"/>
                  </a:lnTo>
                  <a:lnTo>
                    <a:pt x="161576" y="327341"/>
                  </a:lnTo>
                  <a:lnTo>
                    <a:pt x="152988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13149" y="531038"/>
              <a:ext cx="218769" cy="154951"/>
            </a:xfrm>
            <a:custGeom>
              <a:avLst/>
              <a:gdLst/>
              <a:ahLst/>
              <a:cxnLst/>
              <a:rect l="0" t="0" r="0" b="0"/>
              <a:pathLst>
                <a:path w="218769" h="154951">
                  <a:moveTo>
                    <a:pt x="102954" y="79614"/>
                  </a:moveTo>
                  <a:lnTo>
                    <a:pt x="108543" y="62847"/>
                  </a:lnTo>
                  <a:lnTo>
                    <a:pt x="108168" y="45256"/>
                  </a:lnTo>
                  <a:lnTo>
                    <a:pt x="102932" y="26909"/>
                  </a:lnTo>
                  <a:lnTo>
                    <a:pt x="92806" y="10956"/>
                  </a:lnTo>
                  <a:lnTo>
                    <a:pt x="84490" y="5766"/>
                  </a:lnTo>
                  <a:lnTo>
                    <a:pt x="62773" y="0"/>
                  </a:lnTo>
                  <a:lnTo>
                    <a:pt x="52770" y="802"/>
                  </a:lnTo>
                  <a:lnTo>
                    <a:pt x="35416" y="7932"/>
                  </a:lnTo>
                  <a:lnTo>
                    <a:pt x="23024" y="22019"/>
                  </a:lnTo>
                  <a:lnTo>
                    <a:pt x="5537" y="59659"/>
                  </a:lnTo>
                  <a:lnTo>
                    <a:pt x="0" y="96058"/>
                  </a:lnTo>
                  <a:lnTo>
                    <a:pt x="3949" y="130890"/>
                  </a:lnTo>
                  <a:lnTo>
                    <a:pt x="8875" y="139534"/>
                  </a:lnTo>
                  <a:lnTo>
                    <a:pt x="23706" y="152259"/>
                  </a:lnTo>
                  <a:lnTo>
                    <a:pt x="32575" y="154950"/>
                  </a:lnTo>
                  <a:lnTo>
                    <a:pt x="51787" y="154821"/>
                  </a:lnTo>
                  <a:lnTo>
                    <a:pt x="68905" y="147745"/>
                  </a:lnTo>
                  <a:lnTo>
                    <a:pt x="98958" y="124138"/>
                  </a:lnTo>
                  <a:lnTo>
                    <a:pt x="114768" y="98266"/>
                  </a:lnTo>
                  <a:lnTo>
                    <a:pt x="117849" y="96728"/>
                  </a:lnTo>
                  <a:lnTo>
                    <a:pt x="119903" y="100382"/>
                  </a:lnTo>
                  <a:lnTo>
                    <a:pt x="121273" y="107498"/>
                  </a:lnTo>
                  <a:lnTo>
                    <a:pt x="132153" y="121643"/>
                  </a:lnTo>
                  <a:lnTo>
                    <a:pt x="139967" y="128690"/>
                  </a:lnTo>
                  <a:lnTo>
                    <a:pt x="161129" y="136521"/>
                  </a:lnTo>
                  <a:lnTo>
                    <a:pt x="183792" y="138831"/>
                  </a:lnTo>
                  <a:lnTo>
                    <a:pt x="218768" y="1322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636379" y="294797"/>
              <a:ext cx="69238" cy="379027"/>
            </a:xfrm>
            <a:custGeom>
              <a:avLst/>
              <a:gdLst/>
              <a:ahLst/>
              <a:cxnLst/>
              <a:rect l="0" t="0" r="0" b="0"/>
              <a:pathLst>
                <a:path w="69238" h="379027">
                  <a:moveTo>
                    <a:pt x="6066" y="0"/>
                  </a:moveTo>
                  <a:lnTo>
                    <a:pt x="0" y="42028"/>
                  </a:lnTo>
                  <a:lnTo>
                    <a:pt x="7641" y="100416"/>
                  </a:lnTo>
                  <a:lnTo>
                    <a:pt x="23821" y="159626"/>
                  </a:lnTo>
                  <a:lnTo>
                    <a:pt x="34573" y="222821"/>
                  </a:lnTo>
                  <a:lnTo>
                    <a:pt x="42979" y="271132"/>
                  </a:lnTo>
                  <a:lnTo>
                    <a:pt x="54048" y="315082"/>
                  </a:lnTo>
                  <a:lnTo>
                    <a:pt x="60447" y="351501"/>
                  </a:lnTo>
                  <a:lnTo>
                    <a:pt x="69237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47689" y="442196"/>
              <a:ext cx="221099" cy="31587"/>
            </a:xfrm>
            <a:custGeom>
              <a:avLst/>
              <a:gdLst/>
              <a:ahLst/>
              <a:cxnLst/>
              <a:rect l="0" t="0" r="0" b="0"/>
              <a:pathLst>
                <a:path w="221099" h="31587">
                  <a:moveTo>
                    <a:pt x="221098" y="0"/>
                  </a:moveTo>
                  <a:lnTo>
                    <a:pt x="165957" y="14655"/>
                  </a:lnTo>
                  <a:lnTo>
                    <a:pt x="108994" y="19793"/>
                  </a:lnTo>
                  <a:lnTo>
                    <a:pt x="55801" y="2392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249185" y="494839"/>
              <a:ext cx="24971" cy="157928"/>
            </a:xfrm>
            <a:custGeom>
              <a:avLst/>
              <a:gdLst/>
              <a:ahLst/>
              <a:cxnLst/>
              <a:rect l="0" t="0" r="0" b="0"/>
              <a:pathLst>
                <a:path w="24971" h="157928">
                  <a:moveTo>
                    <a:pt x="24970" y="0"/>
                  </a:moveTo>
                  <a:lnTo>
                    <a:pt x="9329" y="17981"/>
                  </a:lnTo>
                  <a:lnTo>
                    <a:pt x="1251" y="34898"/>
                  </a:lnTo>
                  <a:lnTo>
                    <a:pt x="0" y="54114"/>
                  </a:lnTo>
                  <a:lnTo>
                    <a:pt x="3398" y="112714"/>
                  </a:lnTo>
                  <a:lnTo>
                    <a:pt x="3913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242570" y="36849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356724" y="454920"/>
              <a:ext cx="191633" cy="215490"/>
            </a:xfrm>
            <a:custGeom>
              <a:avLst/>
              <a:gdLst/>
              <a:ahLst/>
              <a:cxnLst/>
              <a:rect l="0" t="0" r="0" b="0"/>
              <a:pathLst>
                <a:path w="191633" h="215490">
                  <a:moveTo>
                    <a:pt x="128001" y="8333"/>
                  </a:moveTo>
                  <a:lnTo>
                    <a:pt x="90523" y="0"/>
                  </a:lnTo>
                  <a:lnTo>
                    <a:pt x="55675" y="1575"/>
                  </a:lnTo>
                  <a:lnTo>
                    <a:pt x="35025" y="7669"/>
                  </a:lnTo>
                  <a:lnTo>
                    <a:pt x="18048" y="18177"/>
                  </a:lnTo>
                  <a:lnTo>
                    <a:pt x="5823" y="33765"/>
                  </a:lnTo>
                  <a:lnTo>
                    <a:pt x="926" y="42836"/>
                  </a:lnTo>
                  <a:lnTo>
                    <a:pt x="0" y="51222"/>
                  </a:lnTo>
                  <a:lnTo>
                    <a:pt x="5211" y="66779"/>
                  </a:lnTo>
                  <a:lnTo>
                    <a:pt x="18445" y="78373"/>
                  </a:lnTo>
                  <a:lnTo>
                    <a:pt x="37195" y="86255"/>
                  </a:lnTo>
                  <a:lnTo>
                    <a:pt x="72890" y="89523"/>
                  </a:lnTo>
                  <a:lnTo>
                    <a:pt x="133265" y="83250"/>
                  </a:lnTo>
                  <a:lnTo>
                    <a:pt x="154127" y="88813"/>
                  </a:lnTo>
                  <a:lnTo>
                    <a:pt x="171198" y="100254"/>
                  </a:lnTo>
                  <a:lnTo>
                    <a:pt x="186584" y="117037"/>
                  </a:lnTo>
                  <a:lnTo>
                    <a:pt x="190453" y="127596"/>
                  </a:lnTo>
                  <a:lnTo>
                    <a:pt x="191632" y="151806"/>
                  </a:lnTo>
                  <a:lnTo>
                    <a:pt x="180130" y="186155"/>
                  </a:lnTo>
                  <a:lnTo>
                    <a:pt x="165207" y="201619"/>
                  </a:lnTo>
                  <a:lnTo>
                    <a:pt x="156315" y="207380"/>
                  </a:lnTo>
                  <a:lnTo>
                    <a:pt x="121442" y="215489"/>
                  </a:lnTo>
                  <a:lnTo>
                    <a:pt x="60139" y="210120"/>
                  </a:lnTo>
                  <a:lnTo>
                    <a:pt x="33244" y="2083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130256" y="252683"/>
              <a:ext cx="23535" cy="421141"/>
            </a:xfrm>
            <a:custGeom>
              <a:avLst/>
              <a:gdLst/>
              <a:ahLst/>
              <a:cxnLst/>
              <a:rect l="0" t="0" r="0" b="0"/>
              <a:pathLst>
                <a:path w="23535" h="421141">
                  <a:moveTo>
                    <a:pt x="7236" y="0"/>
                  </a:moveTo>
                  <a:lnTo>
                    <a:pt x="0" y="27557"/>
                  </a:lnTo>
                  <a:lnTo>
                    <a:pt x="477" y="90018"/>
                  </a:lnTo>
                  <a:lnTo>
                    <a:pt x="5234" y="142876"/>
                  </a:lnTo>
                  <a:lnTo>
                    <a:pt x="6643" y="197532"/>
                  </a:lnTo>
                  <a:lnTo>
                    <a:pt x="10180" y="253110"/>
                  </a:lnTo>
                  <a:lnTo>
                    <a:pt x="16266" y="314510"/>
                  </a:lnTo>
                  <a:lnTo>
                    <a:pt x="23534" y="373388"/>
                  </a:lnTo>
                  <a:lnTo>
                    <a:pt x="17765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297651" y="273740"/>
              <a:ext cx="288915" cy="409312"/>
            </a:xfrm>
            <a:custGeom>
              <a:avLst/>
              <a:gdLst/>
              <a:ahLst/>
              <a:cxnLst/>
              <a:rect l="0" t="0" r="0" b="0"/>
              <a:pathLst>
                <a:path w="288915" h="409312">
                  <a:moveTo>
                    <a:pt x="187281" y="0"/>
                  </a:moveTo>
                  <a:lnTo>
                    <a:pt x="128665" y="0"/>
                  </a:lnTo>
                  <a:lnTo>
                    <a:pt x="74490" y="0"/>
                  </a:lnTo>
                  <a:lnTo>
                    <a:pt x="35059" y="2340"/>
                  </a:lnTo>
                  <a:lnTo>
                    <a:pt x="15902" y="11179"/>
                  </a:lnTo>
                  <a:lnTo>
                    <a:pt x="9857" y="19151"/>
                  </a:lnTo>
                  <a:lnTo>
                    <a:pt x="3141" y="40487"/>
                  </a:lnTo>
                  <a:lnTo>
                    <a:pt x="0" y="91143"/>
                  </a:lnTo>
                  <a:lnTo>
                    <a:pt x="12562" y="152513"/>
                  </a:lnTo>
                  <a:lnTo>
                    <a:pt x="16990" y="158997"/>
                  </a:lnTo>
                  <a:lnTo>
                    <a:pt x="22281" y="160980"/>
                  </a:lnTo>
                  <a:lnTo>
                    <a:pt x="35569" y="156945"/>
                  </a:lnTo>
                  <a:lnTo>
                    <a:pt x="63951" y="143859"/>
                  </a:lnTo>
                  <a:lnTo>
                    <a:pt x="114870" y="138251"/>
                  </a:lnTo>
                  <a:lnTo>
                    <a:pt x="152958" y="140399"/>
                  </a:lnTo>
                  <a:lnTo>
                    <a:pt x="174366" y="146628"/>
                  </a:lnTo>
                  <a:lnTo>
                    <a:pt x="230264" y="184213"/>
                  </a:lnTo>
                  <a:lnTo>
                    <a:pt x="258898" y="212119"/>
                  </a:lnTo>
                  <a:lnTo>
                    <a:pt x="275832" y="243785"/>
                  </a:lnTo>
                  <a:lnTo>
                    <a:pt x="288914" y="295813"/>
                  </a:lnTo>
                  <a:lnTo>
                    <a:pt x="288364" y="334094"/>
                  </a:lnTo>
                  <a:lnTo>
                    <a:pt x="282510" y="355547"/>
                  </a:lnTo>
                  <a:lnTo>
                    <a:pt x="259688" y="388383"/>
                  </a:lnTo>
                  <a:lnTo>
                    <a:pt x="253100" y="395793"/>
                  </a:lnTo>
                  <a:lnTo>
                    <a:pt x="233302" y="404026"/>
                  </a:lnTo>
                  <a:lnTo>
                    <a:pt x="176874" y="409311"/>
                  </a:lnTo>
                  <a:lnTo>
                    <a:pt x="137794" y="404637"/>
                  </a:lnTo>
                  <a:lnTo>
                    <a:pt x="85532" y="384016"/>
                  </a:lnTo>
                  <a:lnTo>
                    <a:pt x="60939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715800" y="278680"/>
              <a:ext cx="97891" cy="105763"/>
            </a:xfrm>
            <a:custGeom>
              <a:avLst/>
              <a:gdLst/>
              <a:ahLst/>
              <a:cxnLst/>
              <a:rect l="0" t="0" r="0" b="0"/>
              <a:pathLst>
                <a:path w="97891" h="105763">
                  <a:moveTo>
                    <a:pt x="63930" y="5589"/>
                  </a:moveTo>
                  <a:lnTo>
                    <a:pt x="47163" y="0"/>
                  </a:lnTo>
                  <a:lnTo>
                    <a:pt x="39884" y="693"/>
                  </a:lnTo>
                  <a:lnTo>
                    <a:pt x="25557" y="7702"/>
                  </a:lnTo>
                  <a:lnTo>
                    <a:pt x="4337" y="30392"/>
                  </a:lnTo>
                  <a:lnTo>
                    <a:pt x="805" y="40841"/>
                  </a:lnTo>
                  <a:lnTo>
                    <a:pt x="0" y="64931"/>
                  </a:lnTo>
                  <a:lnTo>
                    <a:pt x="6661" y="84995"/>
                  </a:lnTo>
                  <a:lnTo>
                    <a:pt x="11713" y="93622"/>
                  </a:lnTo>
                  <a:lnTo>
                    <a:pt x="19760" y="99372"/>
                  </a:lnTo>
                  <a:lnTo>
                    <a:pt x="41179" y="105762"/>
                  </a:lnTo>
                  <a:lnTo>
                    <a:pt x="63177" y="102363"/>
                  </a:lnTo>
                  <a:lnTo>
                    <a:pt x="73957" y="98181"/>
                  </a:lnTo>
                  <a:lnTo>
                    <a:pt x="89054" y="84176"/>
                  </a:lnTo>
                  <a:lnTo>
                    <a:pt x="94717" y="75528"/>
                  </a:lnTo>
                  <a:lnTo>
                    <a:pt x="97890" y="56560"/>
                  </a:lnTo>
                  <a:lnTo>
                    <a:pt x="97099" y="46589"/>
                  </a:lnTo>
                  <a:lnTo>
                    <a:pt x="93062" y="38771"/>
                  </a:lnTo>
                  <a:lnTo>
                    <a:pt x="53402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811316" y="294797"/>
              <a:ext cx="126343" cy="389556"/>
            </a:xfrm>
            <a:custGeom>
              <a:avLst/>
              <a:gdLst/>
              <a:ahLst/>
              <a:cxnLst/>
              <a:rect l="0" t="0" r="0" b="0"/>
              <a:pathLst>
                <a:path w="126343" h="389556">
                  <a:moveTo>
                    <a:pt x="126342" y="0"/>
                  </a:moveTo>
                  <a:lnTo>
                    <a:pt x="101148" y="62281"/>
                  </a:lnTo>
                  <a:lnTo>
                    <a:pt x="84797" y="116331"/>
                  </a:lnTo>
                  <a:lnTo>
                    <a:pt x="64713" y="172068"/>
                  </a:lnTo>
                  <a:lnTo>
                    <a:pt x="46621" y="228138"/>
                  </a:lnTo>
                  <a:lnTo>
                    <a:pt x="31783" y="284274"/>
                  </a:lnTo>
                  <a:lnTo>
                    <a:pt x="14064" y="346055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923795" y="589595"/>
              <a:ext cx="111884" cy="121605"/>
            </a:xfrm>
            <a:custGeom>
              <a:avLst/>
              <a:gdLst/>
              <a:ahLst/>
              <a:cxnLst/>
              <a:rect l="0" t="0" r="0" b="0"/>
              <a:pathLst>
                <a:path w="111884" h="121605">
                  <a:moveTo>
                    <a:pt x="55977" y="0"/>
                  </a:moveTo>
                  <a:lnTo>
                    <a:pt x="39210" y="5590"/>
                  </a:lnTo>
                  <a:lnTo>
                    <a:pt x="24738" y="17692"/>
                  </a:lnTo>
                  <a:lnTo>
                    <a:pt x="6557" y="44237"/>
                  </a:lnTo>
                  <a:lnTo>
                    <a:pt x="1973" y="54058"/>
                  </a:lnTo>
                  <a:lnTo>
                    <a:pt x="0" y="74329"/>
                  </a:lnTo>
                  <a:lnTo>
                    <a:pt x="4192" y="93867"/>
                  </a:lnTo>
                  <a:lnTo>
                    <a:pt x="13854" y="110349"/>
                  </a:lnTo>
                  <a:lnTo>
                    <a:pt x="22046" y="115680"/>
                  </a:lnTo>
                  <a:lnTo>
                    <a:pt x="43626" y="121604"/>
                  </a:lnTo>
                  <a:lnTo>
                    <a:pt x="53592" y="120843"/>
                  </a:lnTo>
                  <a:lnTo>
                    <a:pt x="70905" y="113760"/>
                  </a:lnTo>
                  <a:lnTo>
                    <a:pt x="93805" y="96618"/>
                  </a:lnTo>
                  <a:lnTo>
                    <a:pt x="109820" y="71132"/>
                  </a:lnTo>
                  <a:lnTo>
                    <a:pt x="111883" y="51501"/>
                  </a:lnTo>
                  <a:lnTo>
                    <a:pt x="110795" y="41353"/>
                  </a:lnTo>
                  <a:lnTo>
                    <a:pt x="106560" y="33418"/>
                  </a:lnTo>
                  <a:lnTo>
                    <a:pt x="77034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557939" y="509830"/>
              <a:ext cx="154321" cy="165607"/>
            </a:xfrm>
            <a:custGeom>
              <a:avLst/>
              <a:gdLst/>
              <a:ahLst/>
              <a:cxnLst/>
              <a:rect l="0" t="0" r="0" b="0"/>
              <a:pathLst>
                <a:path w="154321" h="165607">
                  <a:moveTo>
                    <a:pt x="137771" y="6066"/>
                  </a:moveTo>
                  <a:lnTo>
                    <a:pt x="105319" y="0"/>
                  </a:lnTo>
                  <a:lnTo>
                    <a:pt x="53429" y="10625"/>
                  </a:lnTo>
                  <a:lnTo>
                    <a:pt x="35555" y="23300"/>
                  </a:lnTo>
                  <a:lnTo>
                    <a:pt x="5016" y="60033"/>
                  </a:lnTo>
                  <a:lnTo>
                    <a:pt x="0" y="83474"/>
                  </a:lnTo>
                  <a:lnTo>
                    <a:pt x="2840" y="109489"/>
                  </a:lnTo>
                  <a:lnTo>
                    <a:pt x="11901" y="136650"/>
                  </a:lnTo>
                  <a:lnTo>
                    <a:pt x="26847" y="154960"/>
                  </a:lnTo>
                  <a:lnTo>
                    <a:pt x="35746" y="161481"/>
                  </a:lnTo>
                  <a:lnTo>
                    <a:pt x="61231" y="165606"/>
                  </a:lnTo>
                  <a:lnTo>
                    <a:pt x="89715" y="162371"/>
                  </a:lnTo>
                  <a:lnTo>
                    <a:pt x="124312" y="147395"/>
                  </a:lnTo>
                  <a:lnTo>
                    <a:pt x="141928" y="134779"/>
                  </a:lnTo>
                  <a:lnTo>
                    <a:pt x="151316" y="115135"/>
                  </a:lnTo>
                  <a:lnTo>
                    <a:pt x="154320" y="91975"/>
                  </a:lnTo>
                  <a:lnTo>
                    <a:pt x="151755" y="69984"/>
                  </a:lnTo>
                  <a:lnTo>
                    <a:pt x="143596" y="51632"/>
                  </a:lnTo>
                  <a:lnTo>
                    <a:pt x="132171" y="36846"/>
                  </a:lnTo>
                  <a:lnTo>
                    <a:pt x="106185" y="165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743680" y="298264"/>
              <a:ext cx="152072" cy="386089"/>
            </a:xfrm>
            <a:custGeom>
              <a:avLst/>
              <a:gdLst/>
              <a:ahLst/>
              <a:cxnLst/>
              <a:rect l="0" t="0" r="0" b="0"/>
              <a:pathLst>
                <a:path w="152072" h="386089">
                  <a:moveTo>
                    <a:pt x="88900" y="386088"/>
                  </a:moveTo>
                  <a:lnTo>
                    <a:pt x="83311" y="327471"/>
                  </a:lnTo>
                  <a:lnTo>
                    <a:pt x="69772" y="274467"/>
                  </a:lnTo>
                  <a:lnTo>
                    <a:pt x="44686" y="212595"/>
                  </a:lnTo>
                  <a:lnTo>
                    <a:pt x="29517" y="158839"/>
                  </a:lnTo>
                  <a:lnTo>
                    <a:pt x="11728" y="102395"/>
                  </a:lnTo>
                  <a:lnTo>
                    <a:pt x="0" y="52583"/>
                  </a:lnTo>
                  <a:lnTo>
                    <a:pt x="1816" y="29633"/>
                  </a:lnTo>
                  <a:lnTo>
                    <a:pt x="6278" y="20940"/>
                  </a:lnTo>
                  <a:lnTo>
                    <a:pt x="20594" y="8160"/>
                  </a:lnTo>
                  <a:lnTo>
                    <a:pt x="41774" y="1701"/>
                  </a:lnTo>
                  <a:lnTo>
                    <a:pt x="65616" y="0"/>
                  </a:lnTo>
                  <a:lnTo>
                    <a:pt x="125782" y="11490"/>
                  </a:lnTo>
                  <a:lnTo>
                    <a:pt x="152071" y="175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706238" y="505367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52035" y="8334"/>
                  </a:lnTo>
                  <a:lnTo>
                    <a:pt x="117187" y="6759"/>
                  </a:lnTo>
                  <a:lnTo>
                    <a:pt x="95367" y="4174"/>
                  </a:lnTo>
                  <a:lnTo>
                    <a:pt x="52763" y="5807"/>
                  </a:lnTo>
                  <a:lnTo>
                    <a:pt x="32809" y="3751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527461" y="273740"/>
              <a:ext cx="31586" cy="400084"/>
            </a:xfrm>
            <a:custGeom>
              <a:avLst/>
              <a:gdLst/>
              <a:ahLst/>
              <a:cxnLst/>
              <a:rect l="0" t="0" r="0" b="0"/>
              <a:pathLst>
                <a:path w="31586" h="400084">
                  <a:moveTo>
                    <a:pt x="31585" y="0"/>
                  </a:moveTo>
                  <a:lnTo>
                    <a:pt x="17114" y="34792"/>
                  </a:lnTo>
                  <a:lnTo>
                    <a:pt x="8710" y="90538"/>
                  </a:lnTo>
                  <a:lnTo>
                    <a:pt x="1720" y="152805"/>
                  </a:lnTo>
                  <a:lnTo>
                    <a:pt x="510" y="212172"/>
                  </a:lnTo>
                  <a:lnTo>
                    <a:pt x="151" y="268627"/>
                  </a:lnTo>
                  <a:lnTo>
                    <a:pt x="45" y="322399"/>
                  </a:lnTo>
                  <a:lnTo>
                    <a:pt x="9" y="379886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330516" y="284269"/>
              <a:ext cx="207474" cy="219036"/>
            </a:xfrm>
            <a:custGeom>
              <a:avLst/>
              <a:gdLst/>
              <a:ahLst/>
              <a:cxnLst/>
              <a:rect l="0" t="0" r="0" b="0"/>
              <a:pathLst>
                <a:path w="207474" h="219036">
                  <a:moveTo>
                    <a:pt x="207473" y="178984"/>
                  </a:moveTo>
                  <a:lnTo>
                    <a:pt x="164782" y="182104"/>
                  </a:lnTo>
                  <a:lnTo>
                    <a:pt x="111471" y="196943"/>
                  </a:lnTo>
                  <a:lnTo>
                    <a:pt x="51000" y="214134"/>
                  </a:lnTo>
                  <a:lnTo>
                    <a:pt x="12802" y="219035"/>
                  </a:lnTo>
                  <a:lnTo>
                    <a:pt x="5163" y="215043"/>
                  </a:lnTo>
                  <a:lnTo>
                    <a:pt x="1240" y="207703"/>
                  </a:lnTo>
                  <a:lnTo>
                    <a:pt x="0" y="188239"/>
                  </a:lnTo>
                  <a:lnTo>
                    <a:pt x="15031" y="126230"/>
                  </a:lnTo>
                  <a:lnTo>
                    <a:pt x="37664" y="73685"/>
                  </a:lnTo>
                  <a:lnTo>
                    <a:pt x="56314" y="18961"/>
                  </a:lnTo>
                  <a:lnTo>
                    <a:pt x="6007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635939" y="329103"/>
              <a:ext cx="327439" cy="353908"/>
            </a:xfrm>
            <a:custGeom>
              <a:avLst/>
              <a:gdLst/>
              <a:ahLst/>
              <a:cxnLst/>
              <a:rect l="0" t="0" r="0" b="0"/>
              <a:pathLst>
                <a:path w="327439" h="353908">
                  <a:moveTo>
                    <a:pt x="186320" y="39394"/>
                  </a:moveTo>
                  <a:lnTo>
                    <a:pt x="168339" y="23753"/>
                  </a:lnTo>
                  <a:lnTo>
                    <a:pt x="151422" y="15675"/>
                  </a:lnTo>
                  <a:lnTo>
                    <a:pt x="129086" y="14424"/>
                  </a:lnTo>
                  <a:lnTo>
                    <a:pt x="104730" y="18938"/>
                  </a:lnTo>
                  <a:lnTo>
                    <a:pt x="72458" y="34633"/>
                  </a:lnTo>
                  <a:lnTo>
                    <a:pt x="27032" y="73356"/>
                  </a:lnTo>
                  <a:lnTo>
                    <a:pt x="7582" y="108858"/>
                  </a:lnTo>
                  <a:lnTo>
                    <a:pt x="0" y="154603"/>
                  </a:lnTo>
                  <a:lnTo>
                    <a:pt x="3342" y="199612"/>
                  </a:lnTo>
                  <a:lnTo>
                    <a:pt x="23357" y="256742"/>
                  </a:lnTo>
                  <a:lnTo>
                    <a:pt x="36293" y="284952"/>
                  </a:lnTo>
                  <a:lnTo>
                    <a:pt x="56081" y="306848"/>
                  </a:lnTo>
                  <a:lnTo>
                    <a:pt x="101322" y="339969"/>
                  </a:lnTo>
                  <a:lnTo>
                    <a:pt x="125926" y="348458"/>
                  </a:lnTo>
                  <a:lnTo>
                    <a:pt x="179849" y="353907"/>
                  </a:lnTo>
                  <a:lnTo>
                    <a:pt x="221577" y="343673"/>
                  </a:lnTo>
                  <a:lnTo>
                    <a:pt x="243324" y="329047"/>
                  </a:lnTo>
                  <a:lnTo>
                    <a:pt x="298263" y="269256"/>
                  </a:lnTo>
                  <a:lnTo>
                    <a:pt x="318223" y="212917"/>
                  </a:lnTo>
                  <a:lnTo>
                    <a:pt x="327438" y="168537"/>
                  </a:lnTo>
                  <a:lnTo>
                    <a:pt x="322629" y="121202"/>
                  </a:lnTo>
                  <a:lnTo>
                    <a:pt x="305736" y="83911"/>
                  </a:lnTo>
                  <a:lnTo>
                    <a:pt x="264696" y="34771"/>
                  </a:lnTo>
                  <a:lnTo>
                    <a:pt x="231639" y="17617"/>
                  </a:lnTo>
                  <a:lnTo>
                    <a:pt x="185783" y="2510"/>
                  </a:lnTo>
                  <a:lnTo>
                    <a:pt x="148856" y="0"/>
                  </a:lnTo>
                  <a:lnTo>
                    <a:pt x="112620" y="78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032829" y="221098"/>
              <a:ext cx="155293" cy="210571"/>
            </a:xfrm>
            <a:custGeom>
              <a:avLst/>
              <a:gdLst/>
              <a:ahLst/>
              <a:cxnLst/>
              <a:rect l="0" t="0" r="0" b="0"/>
              <a:pathLst>
                <a:path w="155293" h="210571">
                  <a:moveTo>
                    <a:pt x="0" y="0"/>
                  </a:moveTo>
                  <a:lnTo>
                    <a:pt x="58616" y="14654"/>
                  </a:lnTo>
                  <a:lnTo>
                    <a:pt x="115213" y="31667"/>
                  </a:lnTo>
                  <a:lnTo>
                    <a:pt x="135434" y="39810"/>
                  </a:lnTo>
                  <a:lnTo>
                    <a:pt x="152219" y="51229"/>
                  </a:lnTo>
                  <a:lnTo>
                    <a:pt x="155292" y="57549"/>
                  </a:lnTo>
                  <a:lnTo>
                    <a:pt x="155000" y="64102"/>
                  </a:lnTo>
                  <a:lnTo>
                    <a:pt x="152467" y="70811"/>
                  </a:lnTo>
                  <a:lnTo>
                    <a:pt x="146098" y="75283"/>
                  </a:lnTo>
                  <a:lnTo>
                    <a:pt x="85437" y="93018"/>
                  </a:lnTo>
                  <a:lnTo>
                    <a:pt x="68778" y="104122"/>
                  </a:lnTo>
                  <a:lnTo>
                    <a:pt x="63399" y="112699"/>
                  </a:lnTo>
                  <a:lnTo>
                    <a:pt x="57423" y="134706"/>
                  </a:lnTo>
                  <a:lnTo>
                    <a:pt x="58169" y="144786"/>
                  </a:lnTo>
                  <a:lnTo>
                    <a:pt x="80918" y="201777"/>
                  </a:lnTo>
                  <a:lnTo>
                    <a:pt x="84228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159171" y="58959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04944" y="192929"/>
            <a:ext cx="2386485" cy="649340"/>
            <a:chOff x="304944" y="192929"/>
            <a:chExt cx="2386485" cy="649340"/>
          </a:xfrm>
        </p:grpSpPr>
        <p:sp>
          <p:nvSpPr>
            <p:cNvPr id="24" name="Freeform 23"/>
            <p:cNvSpPr/>
            <p:nvPr/>
          </p:nvSpPr>
          <p:spPr>
            <a:xfrm>
              <a:off x="2014934" y="212765"/>
              <a:ext cx="676495" cy="533016"/>
            </a:xfrm>
            <a:custGeom>
              <a:avLst/>
              <a:gdLst/>
              <a:ahLst/>
              <a:cxnLst/>
              <a:rect l="0" t="0" r="0" b="0"/>
              <a:pathLst>
                <a:path w="676495" h="533016">
                  <a:moveTo>
                    <a:pt x="417148" y="8333"/>
                  </a:moveTo>
                  <a:lnTo>
                    <a:pt x="379670" y="0"/>
                  </a:lnTo>
                  <a:lnTo>
                    <a:pt x="344823" y="1574"/>
                  </a:lnTo>
                  <a:lnTo>
                    <a:pt x="290428" y="6998"/>
                  </a:lnTo>
                  <a:lnTo>
                    <a:pt x="232933" y="16475"/>
                  </a:lnTo>
                  <a:lnTo>
                    <a:pt x="180329" y="29612"/>
                  </a:lnTo>
                  <a:lnTo>
                    <a:pt x="149288" y="38847"/>
                  </a:lnTo>
                  <a:lnTo>
                    <a:pt x="94353" y="73372"/>
                  </a:lnTo>
                  <a:lnTo>
                    <a:pt x="54949" y="113987"/>
                  </a:lnTo>
                  <a:lnTo>
                    <a:pt x="24635" y="165380"/>
                  </a:lnTo>
                  <a:lnTo>
                    <a:pt x="5531" y="212533"/>
                  </a:lnTo>
                  <a:lnTo>
                    <a:pt x="0" y="256660"/>
                  </a:lnTo>
                  <a:lnTo>
                    <a:pt x="8019" y="313492"/>
                  </a:lnTo>
                  <a:lnTo>
                    <a:pt x="26457" y="369778"/>
                  </a:lnTo>
                  <a:lnTo>
                    <a:pt x="59865" y="423617"/>
                  </a:lnTo>
                  <a:lnTo>
                    <a:pt x="108590" y="472433"/>
                  </a:lnTo>
                  <a:lnTo>
                    <a:pt x="167158" y="504555"/>
                  </a:lnTo>
                  <a:lnTo>
                    <a:pt x="221149" y="525932"/>
                  </a:lnTo>
                  <a:lnTo>
                    <a:pt x="284109" y="533015"/>
                  </a:lnTo>
                  <a:lnTo>
                    <a:pt x="342819" y="531294"/>
                  </a:lnTo>
                  <a:lnTo>
                    <a:pt x="393887" y="520036"/>
                  </a:lnTo>
                  <a:lnTo>
                    <a:pt x="446176" y="505377"/>
                  </a:lnTo>
                  <a:lnTo>
                    <a:pt x="501564" y="481164"/>
                  </a:lnTo>
                  <a:lnTo>
                    <a:pt x="540427" y="457657"/>
                  </a:lnTo>
                  <a:lnTo>
                    <a:pt x="601795" y="416373"/>
                  </a:lnTo>
                  <a:lnTo>
                    <a:pt x="628746" y="392316"/>
                  </a:lnTo>
                  <a:lnTo>
                    <a:pt x="660407" y="335600"/>
                  </a:lnTo>
                  <a:lnTo>
                    <a:pt x="675206" y="283202"/>
                  </a:lnTo>
                  <a:lnTo>
                    <a:pt x="676494" y="235875"/>
                  </a:lnTo>
                  <a:lnTo>
                    <a:pt x="660273" y="177368"/>
                  </a:lnTo>
                  <a:lnTo>
                    <a:pt x="651546" y="151310"/>
                  </a:lnTo>
                  <a:lnTo>
                    <a:pt x="620140" y="107865"/>
                  </a:lnTo>
                  <a:lnTo>
                    <a:pt x="576872" y="72707"/>
                  </a:lnTo>
                  <a:lnTo>
                    <a:pt x="527078" y="48952"/>
                  </a:lnTo>
                  <a:lnTo>
                    <a:pt x="484815" y="35186"/>
                  </a:lnTo>
                  <a:lnTo>
                    <a:pt x="448734" y="293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04944" y="192929"/>
              <a:ext cx="1598383" cy="649340"/>
            </a:xfrm>
            <a:custGeom>
              <a:avLst/>
              <a:gdLst/>
              <a:ahLst/>
              <a:cxnLst/>
              <a:rect l="0" t="0" r="0" b="0"/>
              <a:pathLst>
                <a:path w="1598383" h="649340">
                  <a:moveTo>
                    <a:pt x="1053232" y="59754"/>
                  </a:moveTo>
                  <a:lnTo>
                    <a:pt x="999087" y="59754"/>
                  </a:lnTo>
                  <a:lnTo>
                    <a:pt x="948672" y="59754"/>
                  </a:lnTo>
                  <a:lnTo>
                    <a:pt x="904985" y="59754"/>
                  </a:lnTo>
                  <a:lnTo>
                    <a:pt x="858273" y="59754"/>
                  </a:lnTo>
                  <a:lnTo>
                    <a:pt x="802703" y="59754"/>
                  </a:lnTo>
                  <a:lnTo>
                    <a:pt x="742005" y="60924"/>
                  </a:lnTo>
                  <a:lnTo>
                    <a:pt x="684955" y="68088"/>
                  </a:lnTo>
                  <a:lnTo>
                    <a:pt x="628626" y="75439"/>
                  </a:lnTo>
                  <a:lnTo>
                    <a:pt x="572439" y="80920"/>
                  </a:lnTo>
                  <a:lnTo>
                    <a:pt x="516280" y="92055"/>
                  </a:lnTo>
                  <a:lnTo>
                    <a:pt x="460127" y="99930"/>
                  </a:lnTo>
                  <a:lnTo>
                    <a:pt x="403974" y="109891"/>
                  </a:lnTo>
                  <a:lnTo>
                    <a:pt x="347822" y="123124"/>
                  </a:lnTo>
                  <a:lnTo>
                    <a:pt x="291670" y="137003"/>
                  </a:lnTo>
                  <a:lnTo>
                    <a:pt x="229814" y="154516"/>
                  </a:lnTo>
                  <a:lnTo>
                    <a:pt x="205297" y="162702"/>
                  </a:lnTo>
                  <a:lnTo>
                    <a:pt x="147130" y="193310"/>
                  </a:lnTo>
                  <a:lnTo>
                    <a:pt x="89464" y="230778"/>
                  </a:lnTo>
                  <a:lnTo>
                    <a:pt x="30930" y="282542"/>
                  </a:lnTo>
                  <a:lnTo>
                    <a:pt x="5664" y="318528"/>
                  </a:lnTo>
                  <a:lnTo>
                    <a:pt x="0" y="345171"/>
                  </a:lnTo>
                  <a:lnTo>
                    <a:pt x="5896" y="400402"/>
                  </a:lnTo>
                  <a:lnTo>
                    <a:pt x="18040" y="425233"/>
                  </a:lnTo>
                  <a:lnTo>
                    <a:pt x="47728" y="458943"/>
                  </a:lnTo>
                  <a:lnTo>
                    <a:pt x="100073" y="503957"/>
                  </a:lnTo>
                  <a:lnTo>
                    <a:pt x="154432" y="530120"/>
                  </a:lnTo>
                  <a:lnTo>
                    <a:pt x="217677" y="550634"/>
                  </a:lnTo>
                  <a:lnTo>
                    <a:pt x="279211" y="568573"/>
                  </a:lnTo>
                  <a:lnTo>
                    <a:pt x="334096" y="582658"/>
                  </a:lnTo>
                  <a:lnTo>
                    <a:pt x="389998" y="596705"/>
                  </a:lnTo>
                  <a:lnTo>
                    <a:pt x="451690" y="610745"/>
                  </a:lnTo>
                  <a:lnTo>
                    <a:pt x="511796" y="617548"/>
                  </a:lnTo>
                  <a:lnTo>
                    <a:pt x="571848" y="628944"/>
                  </a:lnTo>
                  <a:lnTo>
                    <a:pt x="634100" y="636871"/>
                  </a:lnTo>
                  <a:lnTo>
                    <a:pt x="682860" y="638244"/>
                  </a:lnTo>
                  <a:lnTo>
                    <a:pt x="744502" y="645943"/>
                  </a:lnTo>
                  <a:lnTo>
                    <a:pt x="793430" y="648341"/>
                  </a:lnTo>
                  <a:lnTo>
                    <a:pt x="852477" y="649151"/>
                  </a:lnTo>
                  <a:lnTo>
                    <a:pt x="909201" y="649311"/>
                  </a:lnTo>
                  <a:lnTo>
                    <a:pt x="957004" y="649339"/>
                  </a:lnTo>
                  <a:lnTo>
                    <a:pt x="1019391" y="643758"/>
                  </a:lnTo>
                  <a:lnTo>
                    <a:pt x="1072970" y="640284"/>
                  </a:lnTo>
                  <a:lnTo>
                    <a:pt x="1135249" y="633666"/>
                  </a:lnTo>
                  <a:lnTo>
                    <a:pt x="1188797" y="624296"/>
                  </a:lnTo>
                  <a:lnTo>
                    <a:pt x="1245478" y="614111"/>
                  </a:lnTo>
                  <a:lnTo>
                    <a:pt x="1295547" y="603684"/>
                  </a:lnTo>
                  <a:lnTo>
                    <a:pt x="1348321" y="588510"/>
                  </a:lnTo>
                  <a:lnTo>
                    <a:pt x="1406406" y="567316"/>
                  </a:lnTo>
                  <a:lnTo>
                    <a:pt x="1444485" y="549005"/>
                  </a:lnTo>
                  <a:lnTo>
                    <a:pt x="1499274" y="511376"/>
                  </a:lnTo>
                  <a:lnTo>
                    <a:pt x="1545581" y="468978"/>
                  </a:lnTo>
                  <a:lnTo>
                    <a:pt x="1569690" y="430310"/>
                  </a:lnTo>
                  <a:lnTo>
                    <a:pt x="1588910" y="375323"/>
                  </a:lnTo>
                  <a:lnTo>
                    <a:pt x="1598382" y="319401"/>
                  </a:lnTo>
                  <a:lnTo>
                    <a:pt x="1594434" y="277327"/>
                  </a:lnTo>
                  <a:lnTo>
                    <a:pt x="1574213" y="222358"/>
                  </a:lnTo>
                  <a:lnTo>
                    <a:pt x="1541450" y="173372"/>
                  </a:lnTo>
                  <a:lnTo>
                    <a:pt x="1478179" y="114664"/>
                  </a:lnTo>
                  <a:lnTo>
                    <a:pt x="1426771" y="78833"/>
                  </a:lnTo>
                  <a:lnTo>
                    <a:pt x="1366573" y="49485"/>
                  </a:lnTo>
                  <a:lnTo>
                    <a:pt x="1310792" y="32423"/>
                  </a:lnTo>
                  <a:lnTo>
                    <a:pt x="1258526" y="17787"/>
                  </a:lnTo>
                  <a:lnTo>
                    <a:pt x="1198159" y="9221"/>
                  </a:lnTo>
                  <a:lnTo>
                    <a:pt x="1149725" y="7737"/>
                  </a:lnTo>
                  <a:lnTo>
                    <a:pt x="1088193" y="0"/>
                  </a:lnTo>
                  <a:lnTo>
                    <a:pt x="1027166" y="378"/>
                  </a:lnTo>
                  <a:lnTo>
                    <a:pt x="969004" y="71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Freeform 26"/>
          <p:cNvSpPr/>
          <p:nvPr/>
        </p:nvSpPr>
        <p:spPr>
          <a:xfrm>
            <a:off x="4392615" y="190163"/>
            <a:ext cx="680996" cy="551695"/>
          </a:xfrm>
          <a:custGeom>
            <a:avLst/>
            <a:gdLst/>
            <a:ahLst/>
            <a:cxnLst/>
            <a:rect l="0" t="0" r="0" b="0"/>
            <a:pathLst>
              <a:path w="680996" h="551695">
                <a:moveTo>
                  <a:pt x="471550" y="9878"/>
                </a:moveTo>
                <a:lnTo>
                  <a:pt x="443994" y="2642"/>
                </a:lnTo>
                <a:lnTo>
                  <a:pt x="381533" y="0"/>
                </a:lnTo>
                <a:lnTo>
                  <a:pt x="325556" y="2662"/>
                </a:lnTo>
                <a:lnTo>
                  <a:pt x="268806" y="10859"/>
                </a:lnTo>
                <a:lnTo>
                  <a:pt x="210657" y="26936"/>
                </a:lnTo>
                <a:lnTo>
                  <a:pt x="156383" y="53927"/>
                </a:lnTo>
                <a:lnTo>
                  <a:pt x="109496" y="87270"/>
                </a:lnTo>
                <a:lnTo>
                  <a:pt x="60834" y="138613"/>
                </a:lnTo>
                <a:lnTo>
                  <a:pt x="21425" y="201726"/>
                </a:lnTo>
                <a:lnTo>
                  <a:pt x="5301" y="247555"/>
                </a:lnTo>
                <a:lnTo>
                  <a:pt x="0" y="299060"/>
                </a:lnTo>
                <a:lnTo>
                  <a:pt x="4019" y="347595"/>
                </a:lnTo>
                <a:lnTo>
                  <a:pt x="23797" y="397201"/>
                </a:lnTo>
                <a:lnTo>
                  <a:pt x="69003" y="457804"/>
                </a:lnTo>
                <a:lnTo>
                  <a:pt x="85580" y="473338"/>
                </a:lnTo>
                <a:lnTo>
                  <a:pt x="147821" y="509015"/>
                </a:lnTo>
                <a:lnTo>
                  <a:pt x="204010" y="533339"/>
                </a:lnTo>
                <a:lnTo>
                  <a:pt x="230981" y="540835"/>
                </a:lnTo>
                <a:lnTo>
                  <a:pt x="282117" y="546224"/>
                </a:lnTo>
                <a:lnTo>
                  <a:pt x="345094" y="551694"/>
                </a:lnTo>
                <a:lnTo>
                  <a:pt x="408346" y="545153"/>
                </a:lnTo>
                <a:lnTo>
                  <a:pt x="462182" y="535805"/>
                </a:lnTo>
                <a:lnTo>
                  <a:pt x="522992" y="516577"/>
                </a:lnTo>
                <a:lnTo>
                  <a:pt x="568421" y="491464"/>
                </a:lnTo>
                <a:lnTo>
                  <a:pt x="625250" y="435974"/>
                </a:lnTo>
                <a:lnTo>
                  <a:pt x="640467" y="418013"/>
                </a:lnTo>
                <a:lnTo>
                  <a:pt x="669298" y="361932"/>
                </a:lnTo>
                <a:lnTo>
                  <a:pt x="678321" y="315921"/>
                </a:lnTo>
                <a:lnTo>
                  <a:pt x="680995" y="259655"/>
                </a:lnTo>
                <a:lnTo>
                  <a:pt x="676198" y="204119"/>
                </a:lnTo>
                <a:lnTo>
                  <a:pt x="661778" y="150619"/>
                </a:lnTo>
                <a:lnTo>
                  <a:pt x="625990" y="90687"/>
                </a:lnTo>
                <a:lnTo>
                  <a:pt x="596859" y="57218"/>
                </a:lnTo>
                <a:lnTo>
                  <a:pt x="549985" y="24948"/>
                </a:lnTo>
                <a:lnTo>
                  <a:pt x="513664" y="987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1053741" y="915979"/>
            <a:ext cx="283379" cy="283987"/>
          </a:xfrm>
          <a:custGeom>
            <a:avLst/>
            <a:gdLst/>
            <a:ahLst/>
            <a:cxnLst/>
            <a:rect l="0" t="0" r="0" b="0"/>
            <a:pathLst>
              <a:path w="283379" h="283987">
                <a:moveTo>
                  <a:pt x="114922" y="0"/>
                </a:moveTo>
                <a:lnTo>
                  <a:pt x="106589" y="37478"/>
                </a:lnTo>
                <a:lnTo>
                  <a:pt x="108163" y="72326"/>
                </a:lnTo>
                <a:lnTo>
                  <a:pt x="122437" y="135736"/>
                </a:lnTo>
                <a:lnTo>
                  <a:pt x="131447" y="184237"/>
                </a:lnTo>
                <a:lnTo>
                  <a:pt x="131964" y="246789"/>
                </a:lnTo>
                <a:lnTo>
                  <a:pt x="129793" y="259282"/>
                </a:lnTo>
                <a:lnTo>
                  <a:pt x="123666" y="266442"/>
                </a:lnTo>
                <a:lnTo>
                  <a:pt x="114902" y="270044"/>
                </a:lnTo>
                <a:lnTo>
                  <a:pt x="104380" y="271277"/>
                </a:lnTo>
                <a:lnTo>
                  <a:pt x="95026" y="268588"/>
                </a:lnTo>
                <a:lnTo>
                  <a:pt x="55875" y="235151"/>
                </a:lnTo>
                <a:lnTo>
                  <a:pt x="15716" y="175282"/>
                </a:lnTo>
                <a:lnTo>
                  <a:pt x="0" y="152151"/>
                </a:lnTo>
                <a:lnTo>
                  <a:pt x="872" y="151737"/>
                </a:lnTo>
                <a:lnTo>
                  <a:pt x="47497" y="195938"/>
                </a:lnTo>
                <a:lnTo>
                  <a:pt x="86814" y="247659"/>
                </a:lnTo>
                <a:lnTo>
                  <a:pt x="146813" y="282090"/>
                </a:lnTo>
                <a:lnTo>
                  <a:pt x="157239" y="283986"/>
                </a:lnTo>
                <a:lnTo>
                  <a:pt x="178183" y="279854"/>
                </a:lnTo>
                <a:lnTo>
                  <a:pt x="204116" y="264374"/>
                </a:lnTo>
                <a:lnTo>
                  <a:pt x="255182" y="207899"/>
                </a:lnTo>
                <a:lnTo>
                  <a:pt x="283378" y="17898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2275024" y="758051"/>
            <a:ext cx="167588" cy="328307"/>
          </a:xfrm>
          <a:custGeom>
            <a:avLst/>
            <a:gdLst/>
            <a:ahLst/>
            <a:cxnLst/>
            <a:rect l="0" t="0" r="0" b="0"/>
            <a:pathLst>
              <a:path w="167588" h="328307">
                <a:moveTo>
                  <a:pt x="93887" y="0"/>
                </a:moveTo>
                <a:lnTo>
                  <a:pt x="85554" y="37478"/>
                </a:lnTo>
                <a:lnTo>
                  <a:pt x="87129" y="72326"/>
                </a:lnTo>
                <a:lnTo>
                  <a:pt x="92998" y="134567"/>
                </a:lnTo>
                <a:lnTo>
                  <a:pt x="96831" y="186632"/>
                </a:lnTo>
                <a:lnTo>
                  <a:pt x="102918" y="242237"/>
                </a:lnTo>
                <a:lnTo>
                  <a:pt x="102950" y="299970"/>
                </a:lnTo>
                <a:lnTo>
                  <a:pt x="98695" y="324003"/>
                </a:lnTo>
                <a:lnTo>
                  <a:pt x="95923" y="328306"/>
                </a:lnTo>
                <a:lnTo>
                  <a:pt x="92905" y="327665"/>
                </a:lnTo>
                <a:lnTo>
                  <a:pt x="44065" y="270381"/>
                </a:lnTo>
                <a:lnTo>
                  <a:pt x="15663" y="221826"/>
                </a:lnTo>
                <a:lnTo>
                  <a:pt x="0" y="203637"/>
                </a:lnTo>
                <a:lnTo>
                  <a:pt x="38454" y="264175"/>
                </a:lnTo>
                <a:lnTo>
                  <a:pt x="64595" y="289494"/>
                </a:lnTo>
                <a:lnTo>
                  <a:pt x="94567" y="306225"/>
                </a:lnTo>
                <a:lnTo>
                  <a:pt x="104869" y="307095"/>
                </a:lnTo>
                <a:lnTo>
                  <a:pt x="125674" y="301823"/>
                </a:lnTo>
                <a:lnTo>
                  <a:pt x="133796" y="294802"/>
                </a:lnTo>
                <a:lnTo>
                  <a:pt x="155236" y="253032"/>
                </a:lnTo>
                <a:lnTo>
                  <a:pt x="167587" y="21057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4665295" y="736994"/>
            <a:ext cx="240985" cy="316462"/>
          </a:xfrm>
          <a:custGeom>
            <a:avLst/>
            <a:gdLst/>
            <a:ahLst/>
            <a:cxnLst/>
            <a:rect l="0" t="0" r="0" b="0"/>
            <a:pathLst>
              <a:path w="240985" h="316462">
                <a:moveTo>
                  <a:pt x="114643" y="0"/>
                </a:moveTo>
                <a:lnTo>
                  <a:pt x="109053" y="16768"/>
                </a:lnTo>
                <a:lnTo>
                  <a:pt x="112325" y="70686"/>
                </a:lnTo>
                <a:lnTo>
                  <a:pt x="117304" y="131423"/>
                </a:lnTo>
                <a:lnTo>
                  <a:pt x="123617" y="183498"/>
                </a:lnTo>
                <a:lnTo>
                  <a:pt x="124864" y="246080"/>
                </a:lnTo>
                <a:lnTo>
                  <a:pt x="125035" y="275875"/>
                </a:lnTo>
                <a:lnTo>
                  <a:pt x="121570" y="284523"/>
                </a:lnTo>
                <a:lnTo>
                  <a:pt x="115752" y="289118"/>
                </a:lnTo>
                <a:lnTo>
                  <a:pt x="108363" y="291011"/>
                </a:lnTo>
                <a:lnTo>
                  <a:pt x="101098" y="289934"/>
                </a:lnTo>
                <a:lnTo>
                  <a:pt x="86786" y="282498"/>
                </a:lnTo>
                <a:lnTo>
                  <a:pt x="58534" y="257490"/>
                </a:lnTo>
                <a:lnTo>
                  <a:pt x="16380" y="199539"/>
                </a:lnTo>
                <a:lnTo>
                  <a:pt x="0" y="175326"/>
                </a:lnTo>
                <a:lnTo>
                  <a:pt x="43753" y="232717"/>
                </a:lnTo>
                <a:lnTo>
                  <a:pt x="95296" y="289305"/>
                </a:lnTo>
                <a:lnTo>
                  <a:pt x="120088" y="311758"/>
                </a:lnTo>
                <a:lnTo>
                  <a:pt x="128801" y="315463"/>
                </a:lnTo>
                <a:lnTo>
                  <a:pt x="147842" y="316461"/>
                </a:lnTo>
                <a:lnTo>
                  <a:pt x="164883" y="309885"/>
                </a:lnTo>
                <a:lnTo>
                  <a:pt x="180255" y="297994"/>
                </a:lnTo>
                <a:lnTo>
                  <a:pt x="227274" y="245771"/>
                </a:lnTo>
                <a:lnTo>
                  <a:pt x="240984" y="23162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/>
          <p:cNvGrpSpPr/>
          <p:nvPr/>
        </p:nvGrpSpPr>
        <p:grpSpPr>
          <a:xfrm>
            <a:off x="2274155" y="1517567"/>
            <a:ext cx="231628" cy="144473"/>
            <a:chOff x="2274155" y="1517567"/>
            <a:chExt cx="231628" cy="144473"/>
          </a:xfrm>
        </p:grpSpPr>
        <p:sp>
          <p:nvSpPr>
            <p:cNvPr id="31" name="Freeform 30"/>
            <p:cNvSpPr/>
            <p:nvPr/>
          </p:nvSpPr>
          <p:spPr>
            <a:xfrm>
              <a:off x="2274155" y="1517567"/>
              <a:ext cx="178985" cy="9066"/>
            </a:xfrm>
            <a:custGeom>
              <a:avLst/>
              <a:gdLst/>
              <a:ahLst/>
              <a:cxnLst/>
              <a:rect l="0" t="0" r="0" b="0"/>
              <a:pathLst>
                <a:path w="178985" h="9066">
                  <a:moveTo>
                    <a:pt x="178984" y="9065"/>
                  </a:moveTo>
                  <a:lnTo>
                    <a:pt x="130054" y="5945"/>
                  </a:lnTo>
                  <a:lnTo>
                    <a:pt x="70923" y="0"/>
                  </a:lnTo>
                  <a:lnTo>
                    <a:pt x="17789" y="7062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295212" y="1652974"/>
              <a:ext cx="210571" cy="9066"/>
            </a:xfrm>
            <a:custGeom>
              <a:avLst/>
              <a:gdLst/>
              <a:ahLst/>
              <a:cxnLst/>
              <a:rect l="0" t="0" r="0" b="0"/>
              <a:pathLst>
                <a:path w="210571" h="9066">
                  <a:moveTo>
                    <a:pt x="210570" y="0"/>
                  </a:moveTo>
                  <a:lnTo>
                    <a:pt x="167878" y="3119"/>
                  </a:lnTo>
                  <a:lnTo>
                    <a:pt x="115049" y="9065"/>
                  </a:lnTo>
                  <a:lnTo>
                    <a:pt x="56694" y="30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4643067" y="1284476"/>
            <a:ext cx="210571" cy="242157"/>
            <a:chOff x="4643067" y="1284476"/>
            <a:chExt cx="210571" cy="242157"/>
          </a:xfrm>
        </p:grpSpPr>
        <p:sp>
          <p:nvSpPr>
            <p:cNvPr id="34" name="Freeform 33"/>
            <p:cNvSpPr/>
            <p:nvPr/>
          </p:nvSpPr>
          <p:spPr>
            <a:xfrm>
              <a:off x="4664124" y="1284476"/>
              <a:ext cx="189514" cy="221100"/>
            </a:xfrm>
            <a:custGeom>
              <a:avLst/>
              <a:gdLst/>
              <a:ahLst/>
              <a:cxnLst/>
              <a:rect l="0" t="0" r="0" b="0"/>
              <a:pathLst>
                <a:path w="189514" h="221100">
                  <a:moveTo>
                    <a:pt x="189513" y="0"/>
                  </a:moveTo>
                  <a:lnTo>
                    <a:pt x="140015" y="58563"/>
                  </a:lnTo>
                  <a:lnTo>
                    <a:pt x="98234" y="116334"/>
                  </a:lnTo>
                  <a:lnTo>
                    <a:pt x="39578" y="178821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643067" y="1326590"/>
              <a:ext cx="189514" cy="200043"/>
            </a:xfrm>
            <a:custGeom>
              <a:avLst/>
              <a:gdLst/>
              <a:ahLst/>
              <a:cxnLst/>
              <a:rect l="0" t="0" r="0" b="0"/>
              <a:pathLst>
                <a:path w="189514" h="200043">
                  <a:moveTo>
                    <a:pt x="0" y="0"/>
                  </a:moveTo>
                  <a:lnTo>
                    <a:pt x="49498" y="55088"/>
                  </a:lnTo>
                  <a:lnTo>
                    <a:pt x="105933" y="116028"/>
                  </a:lnTo>
                  <a:lnTo>
                    <a:pt x="165037" y="179004"/>
                  </a:lnTo>
                  <a:lnTo>
                    <a:pt x="189513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3287086" y="1252891"/>
            <a:ext cx="521922" cy="452726"/>
            <a:chOff x="3287086" y="1252891"/>
            <a:chExt cx="521922" cy="452726"/>
          </a:xfrm>
        </p:grpSpPr>
        <p:sp>
          <p:nvSpPr>
            <p:cNvPr id="37" name="Freeform 36"/>
            <p:cNvSpPr/>
            <p:nvPr/>
          </p:nvSpPr>
          <p:spPr>
            <a:xfrm>
              <a:off x="3287086" y="1263419"/>
              <a:ext cx="28993" cy="442198"/>
            </a:xfrm>
            <a:custGeom>
              <a:avLst/>
              <a:gdLst/>
              <a:ahLst/>
              <a:cxnLst/>
              <a:rect l="0" t="0" r="0" b="0"/>
              <a:pathLst>
                <a:path w="28993" h="442198">
                  <a:moveTo>
                    <a:pt x="8333" y="0"/>
                  </a:moveTo>
                  <a:lnTo>
                    <a:pt x="0" y="54145"/>
                  </a:lnTo>
                  <a:lnTo>
                    <a:pt x="1575" y="92082"/>
                  </a:lnTo>
                  <a:lnTo>
                    <a:pt x="12587" y="147521"/>
                  </a:lnTo>
                  <a:lnTo>
                    <a:pt x="24858" y="201495"/>
                  </a:lnTo>
                  <a:lnTo>
                    <a:pt x="28047" y="255065"/>
                  </a:lnTo>
                  <a:lnTo>
                    <a:pt x="28992" y="307332"/>
                  </a:lnTo>
                  <a:lnTo>
                    <a:pt x="26192" y="364388"/>
                  </a:lnTo>
                  <a:lnTo>
                    <a:pt x="11172" y="425069"/>
                  </a:lnTo>
                  <a:lnTo>
                    <a:pt x="8333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496327" y="1252891"/>
              <a:ext cx="312681" cy="448654"/>
            </a:xfrm>
            <a:custGeom>
              <a:avLst/>
              <a:gdLst/>
              <a:ahLst/>
              <a:cxnLst/>
              <a:rect l="0" t="0" r="0" b="0"/>
              <a:pathLst>
                <a:path w="312681" h="448654">
                  <a:moveTo>
                    <a:pt x="241289" y="0"/>
                  </a:moveTo>
                  <a:lnTo>
                    <a:pt x="182672" y="0"/>
                  </a:lnTo>
                  <a:lnTo>
                    <a:pt x="128499" y="0"/>
                  </a:lnTo>
                  <a:lnTo>
                    <a:pt x="72737" y="0"/>
                  </a:lnTo>
                  <a:lnTo>
                    <a:pt x="47054" y="2339"/>
                  </a:lnTo>
                  <a:lnTo>
                    <a:pt x="27841" y="11178"/>
                  </a:lnTo>
                  <a:lnTo>
                    <a:pt x="14622" y="29144"/>
                  </a:lnTo>
                  <a:lnTo>
                    <a:pt x="9459" y="40487"/>
                  </a:lnTo>
                  <a:lnTo>
                    <a:pt x="6843" y="65567"/>
                  </a:lnTo>
                  <a:lnTo>
                    <a:pt x="5708" y="102875"/>
                  </a:lnTo>
                  <a:lnTo>
                    <a:pt x="0" y="166015"/>
                  </a:lnTo>
                  <a:lnTo>
                    <a:pt x="560" y="199188"/>
                  </a:lnTo>
                  <a:lnTo>
                    <a:pt x="2424" y="199472"/>
                  </a:lnTo>
                  <a:lnTo>
                    <a:pt x="19411" y="180302"/>
                  </a:lnTo>
                  <a:lnTo>
                    <a:pt x="44136" y="166376"/>
                  </a:lnTo>
                  <a:lnTo>
                    <a:pt x="92338" y="152361"/>
                  </a:lnTo>
                  <a:lnTo>
                    <a:pt x="131905" y="150039"/>
                  </a:lnTo>
                  <a:lnTo>
                    <a:pt x="193696" y="162247"/>
                  </a:lnTo>
                  <a:lnTo>
                    <a:pt x="252800" y="197219"/>
                  </a:lnTo>
                  <a:lnTo>
                    <a:pt x="278105" y="217792"/>
                  </a:lnTo>
                  <a:lnTo>
                    <a:pt x="294831" y="249885"/>
                  </a:lnTo>
                  <a:lnTo>
                    <a:pt x="309794" y="295415"/>
                  </a:lnTo>
                  <a:lnTo>
                    <a:pt x="312680" y="321198"/>
                  </a:lnTo>
                  <a:lnTo>
                    <a:pt x="307724" y="345136"/>
                  </a:lnTo>
                  <a:lnTo>
                    <a:pt x="285003" y="398609"/>
                  </a:lnTo>
                  <a:lnTo>
                    <a:pt x="240113" y="438031"/>
                  </a:lnTo>
                  <a:lnTo>
                    <a:pt x="216590" y="446195"/>
                  </a:lnTo>
                  <a:lnTo>
                    <a:pt x="190537" y="448653"/>
                  </a:lnTo>
                  <a:lnTo>
                    <a:pt x="135685" y="440699"/>
                  </a:lnTo>
                  <a:lnTo>
                    <a:pt x="79789" y="427863"/>
                  </a:lnTo>
                  <a:lnTo>
                    <a:pt x="51776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5371894" y="1105492"/>
            <a:ext cx="884268" cy="505369"/>
            <a:chOff x="5371894" y="1105492"/>
            <a:chExt cx="884268" cy="505369"/>
          </a:xfrm>
        </p:grpSpPr>
        <p:sp>
          <p:nvSpPr>
            <p:cNvPr id="40" name="Freeform 39"/>
            <p:cNvSpPr/>
            <p:nvPr/>
          </p:nvSpPr>
          <p:spPr>
            <a:xfrm>
              <a:off x="5645420" y="1105492"/>
              <a:ext cx="29441" cy="505369"/>
            </a:xfrm>
            <a:custGeom>
              <a:avLst/>
              <a:gdLst/>
              <a:ahLst/>
              <a:cxnLst/>
              <a:rect l="0" t="0" r="0" b="0"/>
              <a:pathLst>
                <a:path w="29441" h="505369">
                  <a:moveTo>
                    <a:pt x="8383" y="0"/>
                  </a:moveTo>
                  <a:lnTo>
                    <a:pt x="1147" y="27556"/>
                  </a:lnTo>
                  <a:lnTo>
                    <a:pt x="0" y="73025"/>
                  </a:lnTo>
                  <a:lnTo>
                    <a:pt x="5379" y="133811"/>
                  </a:lnTo>
                  <a:lnTo>
                    <a:pt x="10909" y="194931"/>
                  </a:lnTo>
                  <a:lnTo>
                    <a:pt x="17330" y="246735"/>
                  </a:lnTo>
                  <a:lnTo>
                    <a:pt x="24032" y="304863"/>
                  </a:lnTo>
                  <a:lnTo>
                    <a:pt x="27837" y="368360"/>
                  </a:lnTo>
                  <a:lnTo>
                    <a:pt x="28965" y="426038"/>
                  </a:lnTo>
                  <a:lnTo>
                    <a:pt x="29346" y="484845"/>
                  </a:lnTo>
                  <a:lnTo>
                    <a:pt x="29440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371894" y="1179191"/>
              <a:ext cx="260853" cy="228768"/>
            </a:xfrm>
            <a:custGeom>
              <a:avLst/>
              <a:gdLst/>
              <a:ahLst/>
              <a:cxnLst/>
              <a:rect l="0" t="0" r="0" b="0"/>
              <a:pathLst>
                <a:path w="260853" h="228768">
                  <a:moveTo>
                    <a:pt x="260852" y="168456"/>
                  </a:moveTo>
                  <a:lnTo>
                    <a:pt x="227230" y="170796"/>
                  </a:lnTo>
                  <a:lnTo>
                    <a:pt x="175528" y="188242"/>
                  </a:lnTo>
                  <a:lnTo>
                    <a:pt x="120256" y="208889"/>
                  </a:lnTo>
                  <a:lnTo>
                    <a:pt x="71513" y="225923"/>
                  </a:lnTo>
                  <a:lnTo>
                    <a:pt x="32916" y="228767"/>
                  </a:lnTo>
                  <a:lnTo>
                    <a:pt x="9808" y="225287"/>
                  </a:lnTo>
                  <a:lnTo>
                    <a:pt x="3412" y="220381"/>
                  </a:lnTo>
                  <a:lnTo>
                    <a:pt x="318" y="213601"/>
                  </a:lnTo>
                  <a:lnTo>
                    <a:pt x="0" y="196710"/>
                  </a:lnTo>
                  <a:lnTo>
                    <a:pt x="7567" y="167469"/>
                  </a:lnTo>
                  <a:lnTo>
                    <a:pt x="37089" y="110095"/>
                  </a:lnTo>
                  <a:lnTo>
                    <a:pt x="64487" y="56886"/>
                  </a:lnTo>
                  <a:lnTo>
                    <a:pt x="10292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824077" y="1179191"/>
              <a:ext cx="432085" cy="406262"/>
            </a:xfrm>
            <a:custGeom>
              <a:avLst/>
              <a:gdLst/>
              <a:ahLst/>
              <a:cxnLst/>
              <a:rect l="0" t="0" r="0" b="0"/>
              <a:pathLst>
                <a:path w="432085" h="406262">
                  <a:moveTo>
                    <a:pt x="208752" y="21057"/>
                  </a:moveTo>
                  <a:lnTo>
                    <a:pt x="154607" y="35630"/>
                  </a:lnTo>
                  <a:lnTo>
                    <a:pt x="99661" y="66050"/>
                  </a:lnTo>
                  <a:lnTo>
                    <a:pt x="52634" y="121406"/>
                  </a:lnTo>
                  <a:lnTo>
                    <a:pt x="23106" y="164622"/>
                  </a:lnTo>
                  <a:lnTo>
                    <a:pt x="7386" y="204495"/>
                  </a:lnTo>
                  <a:lnTo>
                    <a:pt x="0" y="267125"/>
                  </a:lnTo>
                  <a:lnTo>
                    <a:pt x="1060" y="310255"/>
                  </a:lnTo>
                  <a:lnTo>
                    <a:pt x="15152" y="344612"/>
                  </a:lnTo>
                  <a:lnTo>
                    <a:pt x="35316" y="370129"/>
                  </a:lnTo>
                  <a:lnTo>
                    <a:pt x="64166" y="391338"/>
                  </a:lnTo>
                  <a:lnTo>
                    <a:pt x="103000" y="404381"/>
                  </a:lnTo>
                  <a:lnTo>
                    <a:pt x="164812" y="406261"/>
                  </a:lnTo>
                  <a:lnTo>
                    <a:pt x="228019" y="390125"/>
                  </a:lnTo>
                  <a:lnTo>
                    <a:pt x="288424" y="364408"/>
                  </a:lnTo>
                  <a:lnTo>
                    <a:pt x="348344" y="329817"/>
                  </a:lnTo>
                  <a:lnTo>
                    <a:pt x="387171" y="291669"/>
                  </a:lnTo>
                  <a:lnTo>
                    <a:pt x="415700" y="246477"/>
                  </a:lnTo>
                  <a:lnTo>
                    <a:pt x="431247" y="206261"/>
                  </a:lnTo>
                  <a:lnTo>
                    <a:pt x="432084" y="164710"/>
                  </a:lnTo>
                  <a:lnTo>
                    <a:pt x="419334" y="128352"/>
                  </a:lnTo>
                  <a:lnTo>
                    <a:pt x="380410" y="68937"/>
                  </a:lnTo>
                  <a:lnTo>
                    <a:pt x="334600" y="39050"/>
                  </a:lnTo>
                  <a:lnTo>
                    <a:pt x="287244" y="18850"/>
                  </a:lnTo>
                  <a:lnTo>
                    <a:pt x="234438" y="4070"/>
                  </a:lnTo>
                  <a:lnTo>
                    <a:pt x="21928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2731790" y="1326590"/>
            <a:ext cx="489931" cy="406548"/>
            <a:chOff x="2731790" y="1326590"/>
            <a:chExt cx="489931" cy="406548"/>
          </a:xfrm>
        </p:grpSpPr>
        <p:sp>
          <p:nvSpPr>
            <p:cNvPr id="44" name="Freeform 43"/>
            <p:cNvSpPr/>
            <p:nvPr/>
          </p:nvSpPr>
          <p:spPr>
            <a:xfrm>
              <a:off x="2731790" y="1326590"/>
              <a:ext cx="324453" cy="406548"/>
            </a:xfrm>
            <a:custGeom>
              <a:avLst/>
              <a:gdLst/>
              <a:ahLst/>
              <a:cxnLst/>
              <a:rect l="0" t="0" r="0" b="0"/>
              <a:pathLst>
                <a:path w="324453" h="406548">
                  <a:moveTo>
                    <a:pt x="121432" y="10529"/>
                  </a:moveTo>
                  <a:lnTo>
                    <a:pt x="97386" y="20104"/>
                  </a:lnTo>
                  <a:lnTo>
                    <a:pt x="61839" y="49932"/>
                  </a:lnTo>
                  <a:lnTo>
                    <a:pt x="34878" y="85773"/>
                  </a:lnTo>
                  <a:lnTo>
                    <a:pt x="13256" y="142663"/>
                  </a:lnTo>
                  <a:lnTo>
                    <a:pt x="5958" y="195813"/>
                  </a:lnTo>
                  <a:lnTo>
                    <a:pt x="0" y="230374"/>
                  </a:lnTo>
                  <a:lnTo>
                    <a:pt x="10237" y="284105"/>
                  </a:lnTo>
                  <a:lnTo>
                    <a:pt x="29942" y="336891"/>
                  </a:lnTo>
                  <a:lnTo>
                    <a:pt x="43335" y="356790"/>
                  </a:lnTo>
                  <a:lnTo>
                    <a:pt x="90654" y="395956"/>
                  </a:lnTo>
                  <a:lnTo>
                    <a:pt x="114382" y="404098"/>
                  </a:lnTo>
                  <a:lnTo>
                    <a:pt x="140526" y="406547"/>
                  </a:lnTo>
                  <a:lnTo>
                    <a:pt x="203784" y="395576"/>
                  </a:lnTo>
                  <a:lnTo>
                    <a:pt x="259602" y="360775"/>
                  </a:lnTo>
                  <a:lnTo>
                    <a:pt x="273698" y="340889"/>
                  </a:lnTo>
                  <a:lnTo>
                    <a:pt x="303397" y="277558"/>
                  </a:lnTo>
                  <a:lnTo>
                    <a:pt x="324452" y="221601"/>
                  </a:lnTo>
                  <a:lnTo>
                    <a:pt x="323275" y="163443"/>
                  </a:lnTo>
                  <a:lnTo>
                    <a:pt x="319668" y="121087"/>
                  </a:lnTo>
                  <a:lnTo>
                    <a:pt x="292236" y="63866"/>
                  </a:lnTo>
                  <a:lnTo>
                    <a:pt x="263923" y="29600"/>
                  </a:lnTo>
                  <a:lnTo>
                    <a:pt x="245593" y="14715"/>
                  </a:lnTo>
                  <a:lnTo>
                    <a:pt x="225748" y="6540"/>
                  </a:lnTo>
                  <a:lnTo>
                    <a:pt x="19513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192187" y="1674031"/>
              <a:ext cx="29534" cy="38517"/>
            </a:xfrm>
            <a:custGeom>
              <a:avLst/>
              <a:gdLst/>
              <a:ahLst/>
              <a:cxnLst/>
              <a:rect l="0" t="0" r="0" b="0"/>
              <a:pathLst>
                <a:path w="29534" h="38517">
                  <a:moveTo>
                    <a:pt x="19004" y="0"/>
                  </a:moveTo>
                  <a:lnTo>
                    <a:pt x="7826" y="11178"/>
                  </a:lnTo>
                  <a:lnTo>
                    <a:pt x="5703" y="17981"/>
                  </a:lnTo>
                  <a:lnTo>
                    <a:pt x="6464" y="34897"/>
                  </a:lnTo>
                  <a:lnTo>
                    <a:pt x="9474" y="38472"/>
                  </a:lnTo>
                  <a:lnTo>
                    <a:pt x="13820" y="38516"/>
                  </a:lnTo>
                  <a:lnTo>
                    <a:pt x="19058" y="36206"/>
                  </a:lnTo>
                  <a:lnTo>
                    <a:pt x="21380" y="31156"/>
                  </a:lnTo>
                  <a:lnTo>
                    <a:pt x="20840" y="16187"/>
                  </a:lnTo>
                  <a:lnTo>
                    <a:pt x="16719" y="11961"/>
                  </a:lnTo>
                  <a:lnTo>
                    <a:pt x="10461" y="10313"/>
                  </a:lnTo>
                  <a:lnTo>
                    <a:pt x="2781" y="10385"/>
                  </a:lnTo>
                  <a:lnTo>
                    <a:pt x="0" y="12772"/>
                  </a:lnTo>
                  <a:lnTo>
                    <a:pt x="485" y="16703"/>
                  </a:lnTo>
                  <a:lnTo>
                    <a:pt x="3149" y="21664"/>
                  </a:lnTo>
                  <a:lnTo>
                    <a:pt x="7264" y="24971"/>
                  </a:lnTo>
                  <a:lnTo>
                    <a:pt x="29533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7" name="Freeform 46"/>
          <p:cNvSpPr/>
          <p:nvPr/>
        </p:nvSpPr>
        <p:spPr>
          <a:xfrm>
            <a:off x="1265086" y="1524107"/>
            <a:ext cx="322038" cy="327298"/>
          </a:xfrm>
          <a:custGeom>
            <a:avLst/>
            <a:gdLst/>
            <a:ahLst/>
            <a:cxnLst/>
            <a:rect l="0" t="0" r="0" b="0"/>
            <a:pathLst>
              <a:path w="322038" h="327298">
                <a:moveTo>
                  <a:pt x="19390" y="107810"/>
                </a:moveTo>
                <a:lnTo>
                  <a:pt x="22510" y="161954"/>
                </a:lnTo>
                <a:lnTo>
                  <a:pt x="34044" y="222490"/>
                </a:lnTo>
                <a:lnTo>
                  <a:pt x="38550" y="273460"/>
                </a:lnTo>
                <a:lnTo>
                  <a:pt x="39885" y="320018"/>
                </a:lnTo>
                <a:lnTo>
                  <a:pt x="37733" y="326491"/>
                </a:lnTo>
                <a:lnTo>
                  <a:pt x="33958" y="327297"/>
                </a:lnTo>
                <a:lnTo>
                  <a:pt x="29102" y="324324"/>
                </a:lnTo>
                <a:lnTo>
                  <a:pt x="20587" y="308543"/>
                </a:lnTo>
                <a:lnTo>
                  <a:pt x="14073" y="284762"/>
                </a:lnTo>
                <a:lnTo>
                  <a:pt x="6772" y="228075"/>
                </a:lnTo>
                <a:lnTo>
                  <a:pt x="0" y="176799"/>
                </a:lnTo>
                <a:lnTo>
                  <a:pt x="7068" y="115545"/>
                </a:lnTo>
                <a:lnTo>
                  <a:pt x="17559" y="79686"/>
                </a:lnTo>
                <a:lnTo>
                  <a:pt x="48149" y="32949"/>
                </a:lnTo>
                <a:lnTo>
                  <a:pt x="64927" y="18776"/>
                </a:lnTo>
                <a:lnTo>
                  <a:pt x="109884" y="146"/>
                </a:lnTo>
                <a:lnTo>
                  <a:pt x="155647" y="0"/>
                </a:lnTo>
                <a:lnTo>
                  <a:pt x="195074" y="7366"/>
                </a:lnTo>
                <a:lnTo>
                  <a:pt x="214845" y="19884"/>
                </a:lnTo>
                <a:lnTo>
                  <a:pt x="246602" y="56517"/>
                </a:lnTo>
                <a:lnTo>
                  <a:pt x="282483" y="119440"/>
                </a:lnTo>
                <a:lnTo>
                  <a:pt x="305066" y="174708"/>
                </a:lnTo>
                <a:lnTo>
                  <a:pt x="319622" y="224619"/>
                </a:lnTo>
                <a:lnTo>
                  <a:pt x="322037" y="268112"/>
                </a:lnTo>
                <a:lnTo>
                  <a:pt x="314188" y="30785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Group 50"/>
          <p:cNvGrpSpPr/>
          <p:nvPr/>
        </p:nvGrpSpPr>
        <p:grpSpPr>
          <a:xfrm>
            <a:off x="2053554" y="2450287"/>
            <a:ext cx="641742" cy="302217"/>
            <a:chOff x="2053554" y="2450287"/>
            <a:chExt cx="641742" cy="302217"/>
          </a:xfrm>
        </p:grpSpPr>
        <p:sp>
          <p:nvSpPr>
            <p:cNvPr id="48" name="Freeform 47"/>
            <p:cNvSpPr/>
            <p:nvPr/>
          </p:nvSpPr>
          <p:spPr>
            <a:xfrm>
              <a:off x="2053554" y="2450287"/>
              <a:ext cx="220602" cy="302217"/>
            </a:xfrm>
            <a:custGeom>
              <a:avLst/>
              <a:gdLst/>
              <a:ahLst/>
              <a:cxnLst/>
              <a:rect l="0" t="0" r="0" b="0"/>
              <a:pathLst>
                <a:path w="220602" h="302217">
                  <a:moveTo>
                    <a:pt x="10031" y="97609"/>
                  </a:moveTo>
                  <a:lnTo>
                    <a:pt x="4442" y="114376"/>
                  </a:lnTo>
                  <a:lnTo>
                    <a:pt x="4818" y="131967"/>
                  </a:lnTo>
                  <a:lnTo>
                    <a:pt x="10514" y="190608"/>
                  </a:lnTo>
                  <a:lnTo>
                    <a:pt x="18229" y="245354"/>
                  </a:lnTo>
                  <a:lnTo>
                    <a:pt x="25148" y="300989"/>
                  </a:lnTo>
                  <a:lnTo>
                    <a:pt x="22449" y="302216"/>
                  </a:lnTo>
                  <a:lnTo>
                    <a:pt x="18310" y="300694"/>
                  </a:lnTo>
                  <a:lnTo>
                    <a:pt x="13711" y="283405"/>
                  </a:lnTo>
                  <a:lnTo>
                    <a:pt x="5169" y="230236"/>
                  </a:lnTo>
                  <a:lnTo>
                    <a:pt x="1182" y="183049"/>
                  </a:lnTo>
                  <a:lnTo>
                    <a:pt x="0" y="132023"/>
                  </a:lnTo>
                  <a:lnTo>
                    <a:pt x="5239" y="91038"/>
                  </a:lnTo>
                  <a:lnTo>
                    <a:pt x="25895" y="39682"/>
                  </a:lnTo>
                  <a:lnTo>
                    <a:pt x="38919" y="20781"/>
                  </a:lnTo>
                  <a:lnTo>
                    <a:pt x="55625" y="7701"/>
                  </a:lnTo>
                  <a:lnTo>
                    <a:pt x="64994" y="2576"/>
                  </a:lnTo>
                  <a:lnTo>
                    <a:pt x="84762" y="0"/>
                  </a:lnTo>
                  <a:lnTo>
                    <a:pt x="126048" y="7878"/>
                  </a:lnTo>
                  <a:lnTo>
                    <a:pt x="151901" y="22929"/>
                  </a:lnTo>
                  <a:lnTo>
                    <a:pt x="174379" y="47795"/>
                  </a:lnTo>
                  <a:lnTo>
                    <a:pt x="190268" y="77390"/>
                  </a:lnTo>
                  <a:lnTo>
                    <a:pt x="204947" y="135642"/>
                  </a:lnTo>
                  <a:lnTo>
                    <a:pt x="209724" y="185047"/>
                  </a:lnTo>
                  <a:lnTo>
                    <a:pt x="218106" y="238016"/>
                  </a:lnTo>
                  <a:lnTo>
                    <a:pt x="220601" y="2660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526839" y="2495253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61669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526839" y="2590010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06363" y="5589"/>
                  </a:lnTo>
                  <a:lnTo>
                    <a:pt x="54978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3212123" y="2168870"/>
            <a:ext cx="385741" cy="669691"/>
            <a:chOff x="3212123" y="2168870"/>
            <a:chExt cx="385741" cy="669691"/>
          </a:xfrm>
        </p:grpSpPr>
        <p:sp>
          <p:nvSpPr>
            <p:cNvPr id="52" name="Freeform 51"/>
            <p:cNvSpPr/>
            <p:nvPr/>
          </p:nvSpPr>
          <p:spPr>
            <a:xfrm>
              <a:off x="3212123" y="2168870"/>
              <a:ext cx="385741" cy="669691"/>
            </a:xfrm>
            <a:custGeom>
              <a:avLst/>
              <a:gdLst/>
              <a:ahLst/>
              <a:cxnLst/>
              <a:rect l="0" t="0" r="0" b="0"/>
              <a:pathLst>
                <a:path w="385741" h="669691">
                  <a:moveTo>
                    <a:pt x="220167" y="0"/>
                  </a:moveTo>
                  <a:lnTo>
                    <a:pt x="180595" y="34359"/>
                  </a:lnTo>
                  <a:lnTo>
                    <a:pt x="142123" y="85763"/>
                  </a:lnTo>
                  <a:lnTo>
                    <a:pt x="106615" y="137867"/>
                  </a:lnTo>
                  <a:lnTo>
                    <a:pt x="76724" y="198808"/>
                  </a:lnTo>
                  <a:lnTo>
                    <a:pt x="44361" y="261664"/>
                  </a:lnTo>
                  <a:lnTo>
                    <a:pt x="27772" y="316199"/>
                  </a:lnTo>
                  <a:lnTo>
                    <a:pt x="16802" y="371719"/>
                  </a:lnTo>
                  <a:lnTo>
                    <a:pt x="3784" y="430485"/>
                  </a:lnTo>
                  <a:lnTo>
                    <a:pt x="0" y="492873"/>
                  </a:lnTo>
                  <a:lnTo>
                    <a:pt x="4841" y="550603"/>
                  </a:lnTo>
                  <a:lnTo>
                    <a:pt x="18233" y="597491"/>
                  </a:lnTo>
                  <a:lnTo>
                    <a:pt x="48876" y="637920"/>
                  </a:lnTo>
                  <a:lnTo>
                    <a:pt x="75048" y="653957"/>
                  </a:lnTo>
                  <a:lnTo>
                    <a:pt x="124907" y="668687"/>
                  </a:lnTo>
                  <a:lnTo>
                    <a:pt x="183629" y="669690"/>
                  </a:lnTo>
                  <a:lnTo>
                    <a:pt x="235306" y="653380"/>
                  </a:lnTo>
                  <a:lnTo>
                    <a:pt x="293087" y="620800"/>
                  </a:lnTo>
                  <a:lnTo>
                    <a:pt x="335827" y="587441"/>
                  </a:lnTo>
                  <a:lnTo>
                    <a:pt x="368489" y="547056"/>
                  </a:lnTo>
                  <a:lnTo>
                    <a:pt x="378894" y="526236"/>
                  </a:lnTo>
                  <a:lnTo>
                    <a:pt x="385740" y="483605"/>
                  </a:lnTo>
                  <a:lnTo>
                    <a:pt x="382180" y="445108"/>
                  </a:lnTo>
                  <a:lnTo>
                    <a:pt x="373671" y="425553"/>
                  </a:lnTo>
                  <a:lnTo>
                    <a:pt x="349144" y="393936"/>
                  </a:lnTo>
                  <a:lnTo>
                    <a:pt x="313364" y="366330"/>
                  </a:lnTo>
                  <a:lnTo>
                    <a:pt x="293173" y="356616"/>
                  </a:lnTo>
                  <a:lnTo>
                    <a:pt x="250897" y="350159"/>
                  </a:lnTo>
                  <a:lnTo>
                    <a:pt x="212504" y="353835"/>
                  </a:lnTo>
                  <a:lnTo>
                    <a:pt x="157373" y="380330"/>
                  </a:lnTo>
                  <a:lnTo>
                    <a:pt x="104403" y="415463"/>
                  </a:lnTo>
                  <a:lnTo>
                    <a:pt x="51711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263834" y="26426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867063" y="189512"/>
            <a:ext cx="4944668" cy="656673"/>
            <a:chOff x="867063" y="189512"/>
            <a:chExt cx="4944668" cy="656673"/>
          </a:xfrm>
        </p:grpSpPr>
        <p:sp>
          <p:nvSpPr>
            <p:cNvPr id="2" name="Freeform 1"/>
            <p:cNvSpPr/>
            <p:nvPr/>
          </p:nvSpPr>
          <p:spPr>
            <a:xfrm>
              <a:off x="867063" y="189512"/>
              <a:ext cx="347939" cy="656673"/>
            </a:xfrm>
            <a:custGeom>
              <a:avLst/>
              <a:gdLst/>
              <a:ahLst/>
              <a:cxnLst/>
              <a:rect l="0" t="0" r="0" b="0"/>
              <a:pathLst>
                <a:path w="347939" h="656673">
                  <a:moveTo>
                    <a:pt x="280543" y="0"/>
                  </a:moveTo>
                  <a:lnTo>
                    <a:pt x="263732" y="19151"/>
                  </a:lnTo>
                  <a:lnTo>
                    <a:pt x="225455" y="73218"/>
                  </a:lnTo>
                  <a:lnTo>
                    <a:pt x="179169" y="131239"/>
                  </a:lnTo>
                  <a:lnTo>
                    <a:pt x="140606" y="185869"/>
                  </a:lnTo>
                  <a:lnTo>
                    <a:pt x="100201" y="243582"/>
                  </a:lnTo>
                  <a:lnTo>
                    <a:pt x="66744" y="305452"/>
                  </a:lnTo>
                  <a:lnTo>
                    <a:pt x="42230" y="368509"/>
                  </a:lnTo>
                  <a:lnTo>
                    <a:pt x="24393" y="421142"/>
                  </a:lnTo>
                  <a:lnTo>
                    <a:pt x="10320" y="480066"/>
                  </a:lnTo>
                  <a:lnTo>
                    <a:pt x="955" y="529587"/>
                  </a:lnTo>
                  <a:lnTo>
                    <a:pt x="0" y="573245"/>
                  </a:lnTo>
                  <a:lnTo>
                    <a:pt x="13495" y="607758"/>
                  </a:lnTo>
                  <a:lnTo>
                    <a:pt x="25764" y="625354"/>
                  </a:lnTo>
                  <a:lnTo>
                    <a:pt x="42136" y="637854"/>
                  </a:lnTo>
                  <a:lnTo>
                    <a:pt x="86831" y="655411"/>
                  </a:lnTo>
                  <a:lnTo>
                    <a:pt x="110221" y="656672"/>
                  </a:lnTo>
                  <a:lnTo>
                    <a:pt x="171719" y="644876"/>
                  </a:lnTo>
                  <a:lnTo>
                    <a:pt x="206965" y="632622"/>
                  </a:lnTo>
                  <a:lnTo>
                    <a:pt x="268413" y="593919"/>
                  </a:lnTo>
                  <a:lnTo>
                    <a:pt x="295536" y="572290"/>
                  </a:lnTo>
                  <a:lnTo>
                    <a:pt x="318390" y="539885"/>
                  </a:lnTo>
                  <a:lnTo>
                    <a:pt x="338668" y="488183"/>
                  </a:lnTo>
                  <a:lnTo>
                    <a:pt x="347938" y="452703"/>
                  </a:lnTo>
                  <a:lnTo>
                    <a:pt x="341775" y="402505"/>
                  </a:lnTo>
                  <a:lnTo>
                    <a:pt x="338912" y="391169"/>
                  </a:lnTo>
                  <a:lnTo>
                    <a:pt x="326372" y="372335"/>
                  </a:lnTo>
                  <a:lnTo>
                    <a:pt x="309100" y="357335"/>
                  </a:lnTo>
                  <a:lnTo>
                    <a:pt x="289725" y="346769"/>
                  </a:lnTo>
                  <a:lnTo>
                    <a:pt x="253498" y="339833"/>
                  </a:lnTo>
                  <a:lnTo>
                    <a:pt x="193793" y="348750"/>
                  </a:lnTo>
                  <a:lnTo>
                    <a:pt x="167118" y="357381"/>
                  </a:lnTo>
                  <a:lnTo>
                    <a:pt x="114985" y="388399"/>
                  </a:lnTo>
                  <a:lnTo>
                    <a:pt x="62166" y="425667"/>
                  </a:lnTo>
                  <a:lnTo>
                    <a:pt x="23215" y="480532"/>
                  </a:lnTo>
                  <a:lnTo>
                    <a:pt x="17330" y="494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811335" y="579067"/>
              <a:ext cx="10096" cy="189514"/>
            </a:xfrm>
            <a:custGeom>
              <a:avLst/>
              <a:gdLst/>
              <a:ahLst/>
              <a:cxnLst/>
              <a:rect l="0" t="0" r="0" b="0"/>
              <a:pathLst>
                <a:path w="10096" h="189514">
                  <a:moveTo>
                    <a:pt x="10095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7957" y="156506"/>
                  </a:lnTo>
                  <a:lnTo>
                    <a:pt x="10095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810901" y="43166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946214" y="549812"/>
              <a:ext cx="195102" cy="197712"/>
            </a:xfrm>
            <a:custGeom>
              <a:avLst/>
              <a:gdLst/>
              <a:ahLst/>
              <a:cxnLst/>
              <a:rect l="0" t="0" r="0" b="0"/>
              <a:pathLst>
                <a:path w="195102" h="197712">
                  <a:moveTo>
                    <a:pt x="159485" y="29255"/>
                  </a:moveTo>
                  <a:lnTo>
                    <a:pt x="141504" y="13614"/>
                  </a:lnTo>
                  <a:lnTo>
                    <a:pt x="124588" y="5536"/>
                  </a:lnTo>
                  <a:lnTo>
                    <a:pt x="84154" y="0"/>
                  </a:lnTo>
                  <a:lnTo>
                    <a:pt x="46308" y="3949"/>
                  </a:lnTo>
                  <a:lnTo>
                    <a:pt x="26906" y="12549"/>
                  </a:lnTo>
                  <a:lnTo>
                    <a:pt x="18456" y="18117"/>
                  </a:lnTo>
                  <a:lnTo>
                    <a:pt x="5949" y="33664"/>
                  </a:lnTo>
                  <a:lnTo>
                    <a:pt x="975" y="42723"/>
                  </a:lnTo>
                  <a:lnTo>
                    <a:pt x="0" y="51101"/>
                  </a:lnTo>
                  <a:lnTo>
                    <a:pt x="5155" y="66651"/>
                  </a:lnTo>
                  <a:lnTo>
                    <a:pt x="12144" y="71733"/>
                  </a:lnTo>
                  <a:lnTo>
                    <a:pt x="64505" y="86148"/>
                  </a:lnTo>
                  <a:lnTo>
                    <a:pt x="121270" y="99591"/>
                  </a:lnTo>
                  <a:lnTo>
                    <a:pt x="168704" y="116631"/>
                  </a:lnTo>
                  <a:lnTo>
                    <a:pt x="179669" y="122601"/>
                  </a:lnTo>
                  <a:lnTo>
                    <a:pt x="186979" y="131260"/>
                  </a:lnTo>
                  <a:lnTo>
                    <a:pt x="195101" y="153359"/>
                  </a:lnTo>
                  <a:lnTo>
                    <a:pt x="193758" y="163464"/>
                  </a:lnTo>
                  <a:lnTo>
                    <a:pt x="182906" y="180930"/>
                  </a:lnTo>
                  <a:lnTo>
                    <a:pt x="163265" y="190253"/>
                  </a:lnTo>
                  <a:lnTo>
                    <a:pt x="106939" y="196238"/>
                  </a:lnTo>
                  <a:lnTo>
                    <a:pt x="50233" y="197420"/>
                  </a:lnTo>
                  <a:lnTo>
                    <a:pt x="12086" y="1977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663709" y="294797"/>
              <a:ext cx="20762" cy="505369"/>
            </a:xfrm>
            <a:custGeom>
              <a:avLst/>
              <a:gdLst/>
              <a:ahLst/>
              <a:cxnLst/>
              <a:rect l="0" t="0" r="0" b="0"/>
              <a:pathLst>
                <a:path w="20762" h="505369">
                  <a:moveTo>
                    <a:pt x="10529" y="0"/>
                  </a:moveTo>
                  <a:lnTo>
                    <a:pt x="3293" y="27556"/>
                  </a:lnTo>
                  <a:lnTo>
                    <a:pt x="3770" y="90018"/>
                  </a:lnTo>
                  <a:lnTo>
                    <a:pt x="8527" y="149115"/>
                  </a:lnTo>
                  <a:lnTo>
                    <a:pt x="9936" y="204840"/>
                  </a:lnTo>
                  <a:lnTo>
                    <a:pt x="13473" y="260345"/>
                  </a:lnTo>
                  <a:lnTo>
                    <a:pt x="17686" y="304052"/>
                  </a:lnTo>
                  <a:lnTo>
                    <a:pt x="20058" y="366950"/>
                  </a:lnTo>
                  <a:lnTo>
                    <a:pt x="20761" y="421982"/>
                  </a:lnTo>
                  <a:lnTo>
                    <a:pt x="18630" y="466103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804014" y="315854"/>
              <a:ext cx="330716" cy="460438"/>
            </a:xfrm>
            <a:custGeom>
              <a:avLst/>
              <a:gdLst/>
              <a:ahLst/>
              <a:cxnLst/>
              <a:rect l="0" t="0" r="0" b="0"/>
              <a:pathLst>
                <a:path w="330716" h="460438">
                  <a:moveTo>
                    <a:pt x="228193" y="0"/>
                  </a:moveTo>
                  <a:lnTo>
                    <a:pt x="171978" y="17959"/>
                  </a:lnTo>
                  <a:lnTo>
                    <a:pt x="113407" y="28548"/>
                  </a:lnTo>
                  <a:lnTo>
                    <a:pt x="56430" y="25397"/>
                  </a:lnTo>
                  <a:lnTo>
                    <a:pt x="14173" y="22343"/>
                  </a:lnTo>
                  <a:lnTo>
                    <a:pt x="5964" y="26594"/>
                  </a:lnTo>
                  <a:lnTo>
                    <a:pt x="1662" y="34107"/>
                  </a:lnTo>
                  <a:lnTo>
                    <a:pt x="0" y="54933"/>
                  </a:lnTo>
                  <a:lnTo>
                    <a:pt x="8466" y="106431"/>
                  </a:lnTo>
                  <a:lnTo>
                    <a:pt x="24822" y="168391"/>
                  </a:lnTo>
                  <a:lnTo>
                    <a:pt x="31741" y="194553"/>
                  </a:lnTo>
                  <a:lnTo>
                    <a:pt x="36394" y="199892"/>
                  </a:lnTo>
                  <a:lnTo>
                    <a:pt x="41835" y="199942"/>
                  </a:lnTo>
                  <a:lnTo>
                    <a:pt x="102651" y="166405"/>
                  </a:lnTo>
                  <a:lnTo>
                    <a:pt x="144852" y="160439"/>
                  </a:lnTo>
                  <a:lnTo>
                    <a:pt x="195873" y="166829"/>
                  </a:lnTo>
                  <a:lnTo>
                    <a:pt x="234864" y="178373"/>
                  </a:lnTo>
                  <a:lnTo>
                    <a:pt x="285267" y="216816"/>
                  </a:lnTo>
                  <a:lnTo>
                    <a:pt x="308144" y="244006"/>
                  </a:lnTo>
                  <a:lnTo>
                    <a:pt x="324152" y="285468"/>
                  </a:lnTo>
                  <a:lnTo>
                    <a:pt x="330715" y="334798"/>
                  </a:lnTo>
                  <a:lnTo>
                    <a:pt x="327070" y="380869"/>
                  </a:lnTo>
                  <a:lnTo>
                    <a:pt x="318541" y="403632"/>
                  </a:lnTo>
                  <a:lnTo>
                    <a:pt x="305782" y="421548"/>
                  </a:lnTo>
                  <a:lnTo>
                    <a:pt x="278868" y="443618"/>
                  </a:lnTo>
                  <a:lnTo>
                    <a:pt x="258904" y="453747"/>
                  </a:lnTo>
                  <a:lnTo>
                    <a:pt x="216755" y="460437"/>
                  </a:lnTo>
                  <a:lnTo>
                    <a:pt x="172811" y="456831"/>
                  </a:lnTo>
                  <a:lnTo>
                    <a:pt x="116524" y="433480"/>
                  </a:lnTo>
                  <a:lnTo>
                    <a:pt x="91322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239421" y="326383"/>
              <a:ext cx="120832" cy="133186"/>
            </a:xfrm>
            <a:custGeom>
              <a:avLst/>
              <a:gdLst/>
              <a:ahLst/>
              <a:cxnLst/>
              <a:rect l="0" t="0" r="0" b="0"/>
              <a:pathLst>
                <a:path w="120832" h="133186">
                  <a:moveTo>
                    <a:pt x="77055" y="0"/>
                  </a:moveTo>
                  <a:lnTo>
                    <a:pt x="53009" y="9575"/>
                  </a:lnTo>
                  <a:lnTo>
                    <a:pt x="17462" y="39403"/>
                  </a:lnTo>
                  <a:lnTo>
                    <a:pt x="1946" y="65487"/>
                  </a:lnTo>
                  <a:lnTo>
                    <a:pt x="0" y="88377"/>
                  </a:lnTo>
                  <a:lnTo>
                    <a:pt x="1118" y="101032"/>
                  </a:lnTo>
                  <a:lnTo>
                    <a:pt x="5374" y="110638"/>
                  </a:lnTo>
                  <a:lnTo>
                    <a:pt x="19461" y="124432"/>
                  </a:lnTo>
                  <a:lnTo>
                    <a:pt x="40539" y="131342"/>
                  </a:lnTo>
                  <a:lnTo>
                    <a:pt x="52711" y="133185"/>
                  </a:lnTo>
                  <a:lnTo>
                    <a:pt x="78714" y="128993"/>
                  </a:lnTo>
                  <a:lnTo>
                    <a:pt x="92199" y="124600"/>
                  </a:lnTo>
                  <a:lnTo>
                    <a:pt x="110302" y="110360"/>
                  </a:lnTo>
                  <a:lnTo>
                    <a:pt x="116767" y="101649"/>
                  </a:lnTo>
                  <a:lnTo>
                    <a:pt x="120831" y="79493"/>
                  </a:lnTo>
                  <a:lnTo>
                    <a:pt x="120277" y="67033"/>
                  </a:lnTo>
                  <a:lnTo>
                    <a:pt x="116398" y="57557"/>
                  </a:lnTo>
                  <a:lnTo>
                    <a:pt x="87584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316476" y="336911"/>
              <a:ext cx="210571" cy="400084"/>
            </a:xfrm>
            <a:custGeom>
              <a:avLst/>
              <a:gdLst/>
              <a:ahLst/>
              <a:cxnLst/>
              <a:rect l="0" t="0" r="0" b="0"/>
              <a:pathLst>
                <a:path w="210571" h="400084">
                  <a:moveTo>
                    <a:pt x="210570" y="0"/>
                  </a:moveTo>
                  <a:lnTo>
                    <a:pt x="181262" y="34898"/>
                  </a:lnTo>
                  <a:lnTo>
                    <a:pt x="152451" y="96117"/>
                  </a:lnTo>
                  <a:lnTo>
                    <a:pt x="120321" y="151178"/>
                  </a:lnTo>
                  <a:lnTo>
                    <a:pt x="84209" y="214350"/>
                  </a:lnTo>
                  <a:lnTo>
                    <a:pt x="53332" y="273101"/>
                  </a:lnTo>
                  <a:lnTo>
                    <a:pt x="30292" y="329767"/>
                  </a:lnTo>
                  <a:lnTo>
                    <a:pt x="10821" y="382375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438414" y="631709"/>
              <a:ext cx="94181" cy="105830"/>
            </a:xfrm>
            <a:custGeom>
              <a:avLst/>
              <a:gdLst/>
              <a:ahLst/>
              <a:cxnLst/>
              <a:rect l="0" t="0" r="0" b="0"/>
              <a:pathLst>
                <a:path w="94181" h="105830">
                  <a:moveTo>
                    <a:pt x="67575" y="0"/>
                  </a:moveTo>
                  <a:lnTo>
                    <a:pt x="24883" y="14573"/>
                  </a:lnTo>
                  <a:lnTo>
                    <a:pt x="14548" y="20244"/>
                  </a:lnTo>
                  <a:lnTo>
                    <a:pt x="7657" y="28704"/>
                  </a:lnTo>
                  <a:lnTo>
                    <a:pt x="0" y="50582"/>
                  </a:lnTo>
                  <a:lnTo>
                    <a:pt x="298" y="60628"/>
                  </a:lnTo>
                  <a:lnTo>
                    <a:pt x="6869" y="78029"/>
                  </a:lnTo>
                  <a:lnTo>
                    <a:pt x="23722" y="100979"/>
                  </a:lnTo>
                  <a:lnTo>
                    <a:pt x="32490" y="104754"/>
                  </a:lnTo>
                  <a:lnTo>
                    <a:pt x="54711" y="105829"/>
                  </a:lnTo>
                  <a:lnTo>
                    <a:pt x="73946" y="99288"/>
                  </a:lnTo>
                  <a:lnTo>
                    <a:pt x="82351" y="94268"/>
                  </a:lnTo>
                  <a:lnTo>
                    <a:pt x="87954" y="86242"/>
                  </a:lnTo>
                  <a:lnTo>
                    <a:pt x="94180" y="64846"/>
                  </a:lnTo>
                  <a:lnTo>
                    <a:pt x="93501" y="54929"/>
                  </a:lnTo>
                  <a:lnTo>
                    <a:pt x="86506" y="37671"/>
                  </a:lnTo>
                  <a:lnTo>
                    <a:pt x="75599" y="25322"/>
                  </a:lnTo>
                  <a:lnTo>
                    <a:pt x="57047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016213" y="584006"/>
              <a:ext cx="176104" cy="148108"/>
            </a:xfrm>
            <a:custGeom>
              <a:avLst/>
              <a:gdLst/>
              <a:ahLst/>
              <a:cxnLst/>
              <a:rect l="0" t="0" r="0" b="0"/>
              <a:pathLst>
                <a:path w="176104" h="148108">
                  <a:moveTo>
                    <a:pt x="121486" y="5589"/>
                  </a:moveTo>
                  <a:lnTo>
                    <a:pt x="104719" y="0"/>
                  </a:lnTo>
                  <a:lnTo>
                    <a:pt x="71934" y="2114"/>
                  </a:lnTo>
                  <a:lnTo>
                    <a:pt x="38174" y="15738"/>
                  </a:lnTo>
                  <a:lnTo>
                    <a:pt x="11533" y="40182"/>
                  </a:lnTo>
                  <a:lnTo>
                    <a:pt x="2428" y="62688"/>
                  </a:lnTo>
                  <a:lnTo>
                    <a:pt x="0" y="75241"/>
                  </a:lnTo>
                  <a:lnTo>
                    <a:pt x="3542" y="98547"/>
                  </a:lnTo>
                  <a:lnTo>
                    <a:pt x="7761" y="109675"/>
                  </a:lnTo>
                  <a:lnTo>
                    <a:pt x="24929" y="128279"/>
                  </a:lnTo>
                  <a:lnTo>
                    <a:pt x="48156" y="142006"/>
                  </a:lnTo>
                  <a:lnTo>
                    <a:pt x="74077" y="148107"/>
                  </a:lnTo>
                  <a:lnTo>
                    <a:pt x="109389" y="145953"/>
                  </a:lnTo>
                  <a:lnTo>
                    <a:pt x="128198" y="137773"/>
                  </a:lnTo>
                  <a:lnTo>
                    <a:pt x="159337" y="113458"/>
                  </a:lnTo>
                  <a:lnTo>
                    <a:pt x="175335" y="87463"/>
                  </a:lnTo>
                  <a:lnTo>
                    <a:pt x="176103" y="77720"/>
                  </a:lnTo>
                  <a:lnTo>
                    <a:pt x="170717" y="57534"/>
                  </a:lnTo>
                  <a:lnTo>
                    <a:pt x="154530" y="32029"/>
                  </a:lnTo>
                  <a:lnTo>
                    <a:pt x="144751" y="23189"/>
                  </a:lnTo>
                  <a:lnTo>
                    <a:pt x="132015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249801" y="340443"/>
              <a:ext cx="130055" cy="364967"/>
            </a:xfrm>
            <a:custGeom>
              <a:avLst/>
              <a:gdLst/>
              <a:ahLst/>
              <a:cxnLst/>
              <a:rect l="0" t="0" r="0" b="0"/>
              <a:pathLst>
                <a:path w="130055" h="364967">
                  <a:moveTo>
                    <a:pt x="66883" y="364966"/>
                  </a:moveTo>
                  <a:lnTo>
                    <a:pt x="58549" y="327488"/>
                  </a:lnTo>
                  <a:lnTo>
                    <a:pt x="51198" y="276064"/>
                  </a:lnTo>
                  <a:lnTo>
                    <a:pt x="35080" y="215218"/>
                  </a:lnTo>
                  <a:lnTo>
                    <a:pt x="15627" y="160951"/>
                  </a:lnTo>
                  <a:lnTo>
                    <a:pt x="0" y="97936"/>
                  </a:lnTo>
                  <a:lnTo>
                    <a:pt x="1282" y="68081"/>
                  </a:lnTo>
                  <a:lnTo>
                    <a:pt x="14170" y="30555"/>
                  </a:lnTo>
                  <a:lnTo>
                    <a:pt x="29417" y="14348"/>
                  </a:lnTo>
                  <a:lnTo>
                    <a:pt x="38396" y="8388"/>
                  </a:lnTo>
                  <a:lnTo>
                    <a:pt x="73390" y="0"/>
                  </a:lnTo>
                  <a:lnTo>
                    <a:pt x="130054" y="69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221927" y="536953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23844" y="14654"/>
                  </a:lnTo>
                  <a:lnTo>
                    <a:pt x="66880" y="19792"/>
                  </a:lnTo>
                  <a:lnTo>
                    <a:pt x="19927" y="208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772336" y="505367"/>
              <a:ext cx="333986" cy="151433"/>
            </a:xfrm>
            <a:custGeom>
              <a:avLst/>
              <a:gdLst/>
              <a:ahLst/>
              <a:cxnLst/>
              <a:rect l="0" t="0" r="0" b="0"/>
              <a:pathLst>
                <a:path w="333986" h="151433">
                  <a:moveTo>
                    <a:pt x="18130" y="0"/>
                  </a:moveTo>
                  <a:lnTo>
                    <a:pt x="6952" y="11179"/>
                  </a:lnTo>
                  <a:lnTo>
                    <a:pt x="1464" y="29145"/>
                  </a:lnTo>
                  <a:lnTo>
                    <a:pt x="0" y="40487"/>
                  </a:lnTo>
                  <a:lnTo>
                    <a:pt x="9119" y="78807"/>
                  </a:lnTo>
                  <a:lnTo>
                    <a:pt x="26638" y="114208"/>
                  </a:lnTo>
                  <a:lnTo>
                    <a:pt x="42968" y="129918"/>
                  </a:lnTo>
                  <a:lnTo>
                    <a:pt x="52236" y="135745"/>
                  </a:lnTo>
                  <a:lnTo>
                    <a:pt x="61925" y="137290"/>
                  </a:lnTo>
                  <a:lnTo>
                    <a:pt x="82048" y="132768"/>
                  </a:lnTo>
                  <a:lnTo>
                    <a:pt x="89988" y="127117"/>
                  </a:lnTo>
                  <a:lnTo>
                    <a:pt x="101930" y="111479"/>
                  </a:lnTo>
                  <a:lnTo>
                    <a:pt x="115229" y="82944"/>
                  </a:lnTo>
                  <a:lnTo>
                    <a:pt x="120297" y="79863"/>
                  </a:lnTo>
                  <a:lnTo>
                    <a:pt x="126016" y="81318"/>
                  </a:lnTo>
                  <a:lnTo>
                    <a:pt x="188074" y="128979"/>
                  </a:lnTo>
                  <a:lnTo>
                    <a:pt x="245013" y="150332"/>
                  </a:lnTo>
                  <a:lnTo>
                    <a:pt x="268706" y="151432"/>
                  </a:lnTo>
                  <a:lnTo>
                    <a:pt x="279937" y="150088"/>
                  </a:lnTo>
                  <a:lnTo>
                    <a:pt x="298655" y="139236"/>
                  </a:lnTo>
                  <a:lnTo>
                    <a:pt x="306922" y="131428"/>
                  </a:lnTo>
                  <a:lnTo>
                    <a:pt x="324147" y="92494"/>
                  </a:lnTo>
                  <a:lnTo>
                    <a:pt x="332689" y="30580"/>
                  </a:lnTo>
                  <a:lnTo>
                    <a:pt x="333985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137906" y="315854"/>
              <a:ext cx="231628" cy="357970"/>
            </a:xfrm>
            <a:custGeom>
              <a:avLst/>
              <a:gdLst/>
              <a:ahLst/>
              <a:cxnLst/>
              <a:rect l="0" t="0" r="0" b="0"/>
              <a:pathLst>
                <a:path w="231628" h="357970">
                  <a:moveTo>
                    <a:pt x="0" y="0"/>
                  </a:moveTo>
                  <a:lnTo>
                    <a:pt x="3120" y="48931"/>
                  </a:lnTo>
                  <a:lnTo>
                    <a:pt x="11453" y="99896"/>
                  </a:lnTo>
                  <a:lnTo>
                    <a:pt x="21331" y="159451"/>
                  </a:lnTo>
                  <a:lnTo>
                    <a:pt x="31667" y="212191"/>
                  </a:lnTo>
                  <a:lnTo>
                    <a:pt x="45640" y="272632"/>
                  </a:lnTo>
                  <a:lnTo>
                    <a:pt x="63173" y="335380"/>
                  </a:lnTo>
                  <a:lnTo>
                    <a:pt x="67852" y="349099"/>
                  </a:lnTo>
                  <a:lnTo>
                    <a:pt x="57671" y="296542"/>
                  </a:lnTo>
                  <a:lnTo>
                    <a:pt x="67805" y="242386"/>
                  </a:lnTo>
                  <a:lnTo>
                    <a:pt x="83132" y="216228"/>
                  </a:lnTo>
                  <a:lnTo>
                    <a:pt x="90516" y="212002"/>
                  </a:lnTo>
                  <a:lnTo>
                    <a:pt x="108080" y="210427"/>
                  </a:lnTo>
                  <a:lnTo>
                    <a:pt x="137699" y="216117"/>
                  </a:lnTo>
                  <a:lnTo>
                    <a:pt x="168702" y="236390"/>
                  </a:lnTo>
                  <a:lnTo>
                    <a:pt x="207930" y="295217"/>
                  </a:lnTo>
                  <a:lnTo>
                    <a:pt x="227698" y="341257"/>
                  </a:lnTo>
                  <a:lnTo>
                    <a:pt x="231627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414606" y="527888"/>
              <a:ext cx="207612" cy="135470"/>
            </a:xfrm>
            <a:custGeom>
              <a:avLst/>
              <a:gdLst/>
              <a:ahLst/>
              <a:cxnLst/>
              <a:rect l="0" t="0" r="0" b="0"/>
              <a:pathLst>
                <a:path w="207612" h="135470">
                  <a:moveTo>
                    <a:pt x="102327" y="9065"/>
                  </a:moveTo>
                  <a:lnTo>
                    <a:pt x="64848" y="732"/>
                  </a:lnTo>
                  <a:lnTo>
                    <a:pt x="52775" y="0"/>
                  </a:lnTo>
                  <a:lnTo>
                    <a:pt x="33120" y="5426"/>
                  </a:lnTo>
                  <a:lnTo>
                    <a:pt x="24603" y="10148"/>
                  </a:lnTo>
                  <a:lnTo>
                    <a:pt x="12021" y="24754"/>
                  </a:lnTo>
                  <a:lnTo>
                    <a:pt x="3699" y="44114"/>
                  </a:lnTo>
                  <a:lnTo>
                    <a:pt x="0" y="68316"/>
                  </a:lnTo>
                  <a:lnTo>
                    <a:pt x="4596" y="91551"/>
                  </a:lnTo>
                  <a:lnTo>
                    <a:pt x="20337" y="121243"/>
                  </a:lnTo>
                  <a:lnTo>
                    <a:pt x="26609" y="129474"/>
                  </a:lnTo>
                  <a:lnTo>
                    <a:pt x="35471" y="133791"/>
                  </a:lnTo>
                  <a:lnTo>
                    <a:pt x="57795" y="135469"/>
                  </a:lnTo>
                  <a:lnTo>
                    <a:pt x="66790" y="131939"/>
                  </a:lnTo>
                  <a:lnTo>
                    <a:pt x="79903" y="118658"/>
                  </a:lnTo>
                  <a:lnTo>
                    <a:pt x="106720" y="57834"/>
                  </a:lnTo>
                  <a:lnTo>
                    <a:pt x="105059" y="63495"/>
                  </a:lnTo>
                  <a:lnTo>
                    <a:pt x="109780" y="77710"/>
                  </a:lnTo>
                  <a:lnTo>
                    <a:pt x="114315" y="86414"/>
                  </a:lnTo>
                  <a:lnTo>
                    <a:pt x="143053" y="109842"/>
                  </a:lnTo>
                  <a:lnTo>
                    <a:pt x="195874" y="122898"/>
                  </a:lnTo>
                  <a:lnTo>
                    <a:pt x="207611" y="1248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695917" y="389554"/>
              <a:ext cx="10529" cy="326384"/>
            </a:xfrm>
            <a:custGeom>
              <a:avLst/>
              <a:gdLst/>
              <a:ahLst/>
              <a:cxnLst/>
              <a:rect l="0" t="0" r="0" b="0"/>
              <a:pathLst>
                <a:path w="10529" h="326384">
                  <a:moveTo>
                    <a:pt x="0" y="0"/>
                  </a:moveTo>
                  <a:lnTo>
                    <a:pt x="0" y="58617"/>
                  </a:lnTo>
                  <a:lnTo>
                    <a:pt x="0" y="104585"/>
                  </a:lnTo>
                  <a:lnTo>
                    <a:pt x="0" y="160840"/>
                  </a:lnTo>
                  <a:lnTo>
                    <a:pt x="5589" y="210783"/>
                  </a:lnTo>
                  <a:lnTo>
                    <a:pt x="9065" y="260806"/>
                  </a:lnTo>
                  <a:lnTo>
                    <a:pt x="9878" y="289049"/>
                  </a:lnTo>
                  <a:lnTo>
                    <a:pt x="10528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569575" y="463253"/>
              <a:ext cx="242156" cy="31587"/>
            </a:xfrm>
            <a:custGeom>
              <a:avLst/>
              <a:gdLst/>
              <a:ahLst/>
              <a:cxnLst/>
              <a:rect l="0" t="0" r="0" b="0"/>
              <a:pathLst>
                <a:path w="242156" h="31587">
                  <a:moveTo>
                    <a:pt x="242155" y="31586"/>
                  </a:moveTo>
                  <a:lnTo>
                    <a:pt x="188011" y="31586"/>
                  </a:lnTo>
                  <a:lnTo>
                    <a:pt x="133064" y="25997"/>
                  </a:lnTo>
                  <a:lnTo>
                    <a:pt x="71465" y="13375"/>
                  </a:lnTo>
                  <a:lnTo>
                    <a:pt x="10087" y="24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518783" y="269615"/>
            <a:ext cx="805133" cy="1436002"/>
            <a:chOff x="1518783" y="269615"/>
            <a:chExt cx="805133" cy="1436002"/>
          </a:xfrm>
        </p:grpSpPr>
        <p:sp>
          <p:nvSpPr>
            <p:cNvPr id="20" name="Freeform 19"/>
            <p:cNvSpPr/>
            <p:nvPr/>
          </p:nvSpPr>
          <p:spPr>
            <a:xfrm>
              <a:off x="1518783" y="269615"/>
              <a:ext cx="805133" cy="666975"/>
            </a:xfrm>
            <a:custGeom>
              <a:avLst/>
              <a:gdLst/>
              <a:ahLst/>
              <a:cxnLst/>
              <a:rect l="0" t="0" r="0" b="0"/>
              <a:pathLst>
                <a:path w="805133" h="666975">
                  <a:moveTo>
                    <a:pt x="502688" y="14654"/>
                  </a:moveTo>
                  <a:lnTo>
                    <a:pt x="441958" y="0"/>
                  </a:lnTo>
                  <a:lnTo>
                    <a:pt x="390068" y="1083"/>
                  </a:lnTo>
                  <a:lnTo>
                    <a:pt x="332059" y="8813"/>
                  </a:lnTo>
                  <a:lnTo>
                    <a:pt x="276006" y="18513"/>
                  </a:lnTo>
                  <a:lnTo>
                    <a:pt x="218261" y="44090"/>
                  </a:lnTo>
                  <a:lnTo>
                    <a:pt x="170684" y="71031"/>
                  </a:lnTo>
                  <a:lnTo>
                    <a:pt x="110322" y="123256"/>
                  </a:lnTo>
                  <a:lnTo>
                    <a:pt x="89944" y="145618"/>
                  </a:lnTo>
                  <a:lnTo>
                    <a:pt x="63260" y="203403"/>
                  </a:lnTo>
                  <a:lnTo>
                    <a:pt x="32259" y="260160"/>
                  </a:lnTo>
                  <a:lnTo>
                    <a:pt x="16121" y="306675"/>
                  </a:lnTo>
                  <a:lnTo>
                    <a:pt x="9130" y="360882"/>
                  </a:lnTo>
                  <a:lnTo>
                    <a:pt x="0" y="418657"/>
                  </a:lnTo>
                  <a:lnTo>
                    <a:pt x="851" y="450404"/>
                  </a:lnTo>
                  <a:lnTo>
                    <a:pt x="17342" y="505794"/>
                  </a:lnTo>
                  <a:lnTo>
                    <a:pt x="26106" y="527736"/>
                  </a:lnTo>
                  <a:lnTo>
                    <a:pt x="78203" y="589965"/>
                  </a:lnTo>
                  <a:lnTo>
                    <a:pt x="119395" y="625274"/>
                  </a:lnTo>
                  <a:lnTo>
                    <a:pt x="175743" y="651992"/>
                  </a:lnTo>
                  <a:lnTo>
                    <a:pt x="211233" y="662329"/>
                  </a:lnTo>
                  <a:lnTo>
                    <a:pt x="263473" y="665912"/>
                  </a:lnTo>
                  <a:lnTo>
                    <a:pt x="317686" y="666974"/>
                  </a:lnTo>
                  <a:lnTo>
                    <a:pt x="375343" y="666119"/>
                  </a:lnTo>
                  <a:lnTo>
                    <a:pt x="425442" y="658976"/>
                  </a:lnTo>
                  <a:lnTo>
                    <a:pt x="480190" y="649451"/>
                  </a:lnTo>
                  <a:lnTo>
                    <a:pt x="543226" y="632270"/>
                  </a:lnTo>
                  <a:lnTo>
                    <a:pt x="597237" y="606438"/>
                  </a:lnTo>
                  <a:lnTo>
                    <a:pt x="625849" y="591250"/>
                  </a:lnTo>
                  <a:lnTo>
                    <a:pt x="683566" y="550033"/>
                  </a:lnTo>
                  <a:lnTo>
                    <a:pt x="708230" y="532553"/>
                  </a:lnTo>
                  <a:lnTo>
                    <a:pt x="737525" y="496111"/>
                  </a:lnTo>
                  <a:lnTo>
                    <a:pt x="767291" y="437036"/>
                  </a:lnTo>
                  <a:lnTo>
                    <a:pt x="795012" y="374982"/>
                  </a:lnTo>
                  <a:lnTo>
                    <a:pt x="802235" y="350275"/>
                  </a:lnTo>
                  <a:lnTo>
                    <a:pt x="805132" y="305820"/>
                  </a:lnTo>
                  <a:lnTo>
                    <a:pt x="796223" y="251933"/>
                  </a:lnTo>
                  <a:lnTo>
                    <a:pt x="783199" y="196834"/>
                  </a:lnTo>
                  <a:lnTo>
                    <a:pt x="760955" y="146090"/>
                  </a:lnTo>
                  <a:lnTo>
                    <a:pt x="721518" y="92346"/>
                  </a:lnTo>
                  <a:lnTo>
                    <a:pt x="685939" y="63540"/>
                  </a:lnTo>
                  <a:lnTo>
                    <a:pt x="626472" y="33945"/>
                  </a:lnTo>
                  <a:lnTo>
                    <a:pt x="576388" y="146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787714" y="947564"/>
              <a:ext cx="254815" cy="400514"/>
            </a:xfrm>
            <a:custGeom>
              <a:avLst/>
              <a:gdLst/>
              <a:ahLst/>
              <a:cxnLst/>
              <a:rect l="0" t="0" r="0" b="0"/>
              <a:pathLst>
                <a:path w="254815" h="400514">
                  <a:moveTo>
                    <a:pt x="128472" y="0"/>
                  </a:moveTo>
                  <a:lnTo>
                    <a:pt x="125352" y="42692"/>
                  </a:lnTo>
                  <a:lnTo>
                    <a:pt x="122406" y="63428"/>
                  </a:lnTo>
                  <a:lnTo>
                    <a:pt x="127442" y="121437"/>
                  </a:lnTo>
                  <a:lnTo>
                    <a:pt x="128269" y="175893"/>
                  </a:lnTo>
                  <a:lnTo>
                    <a:pt x="128432" y="231710"/>
                  </a:lnTo>
                  <a:lnTo>
                    <a:pt x="134533" y="293423"/>
                  </a:lnTo>
                  <a:lnTo>
                    <a:pt x="129501" y="352849"/>
                  </a:lnTo>
                  <a:lnTo>
                    <a:pt x="125649" y="360405"/>
                  </a:lnTo>
                  <a:lnTo>
                    <a:pt x="119571" y="364272"/>
                  </a:lnTo>
                  <a:lnTo>
                    <a:pt x="112009" y="365681"/>
                  </a:lnTo>
                  <a:lnTo>
                    <a:pt x="105799" y="363110"/>
                  </a:lnTo>
                  <a:lnTo>
                    <a:pt x="57877" y="303242"/>
                  </a:lnTo>
                  <a:lnTo>
                    <a:pt x="23134" y="249290"/>
                  </a:lnTo>
                  <a:lnTo>
                    <a:pt x="690" y="201451"/>
                  </a:lnTo>
                  <a:lnTo>
                    <a:pt x="0" y="197472"/>
                  </a:lnTo>
                  <a:lnTo>
                    <a:pt x="1880" y="198328"/>
                  </a:lnTo>
                  <a:lnTo>
                    <a:pt x="5473" y="202409"/>
                  </a:lnTo>
                  <a:lnTo>
                    <a:pt x="32271" y="262881"/>
                  </a:lnTo>
                  <a:lnTo>
                    <a:pt x="58690" y="313667"/>
                  </a:lnTo>
                  <a:lnTo>
                    <a:pt x="93431" y="371531"/>
                  </a:lnTo>
                  <a:lnTo>
                    <a:pt x="114450" y="395393"/>
                  </a:lnTo>
                  <a:lnTo>
                    <a:pt x="122634" y="399296"/>
                  </a:lnTo>
                  <a:lnTo>
                    <a:pt x="141085" y="400513"/>
                  </a:lnTo>
                  <a:lnTo>
                    <a:pt x="149749" y="396860"/>
                  </a:lnTo>
                  <a:lnTo>
                    <a:pt x="173121" y="374952"/>
                  </a:lnTo>
                  <a:lnTo>
                    <a:pt x="223171" y="313422"/>
                  </a:lnTo>
                  <a:lnTo>
                    <a:pt x="236071" y="297226"/>
                  </a:lnTo>
                  <a:lnTo>
                    <a:pt x="254814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800373" y="1558217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35368" y="3120"/>
                  </a:lnTo>
                  <a:lnTo>
                    <a:pt x="74832" y="9065"/>
                  </a:lnTo>
                  <a:lnTo>
                    <a:pt x="13089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800373" y="1705616"/>
              <a:ext cx="210571" cy="1"/>
            </a:xfrm>
            <a:custGeom>
              <a:avLst/>
              <a:gdLst/>
              <a:ahLst/>
              <a:cxnLst/>
              <a:rect l="0" t="0" r="0" b="0"/>
              <a:pathLst>
                <a:path w="210571" h="1">
                  <a:moveTo>
                    <a:pt x="210570" y="0"/>
                  </a:moveTo>
                  <a:lnTo>
                    <a:pt x="161639" y="0"/>
                  </a:lnTo>
                  <a:lnTo>
                    <a:pt x="102508" y="0"/>
                  </a:lnTo>
                  <a:lnTo>
                    <a:pt x="4087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3851199" y="221098"/>
            <a:ext cx="2090004" cy="1316063"/>
            <a:chOff x="3851199" y="221098"/>
            <a:chExt cx="2090004" cy="1316063"/>
          </a:xfrm>
        </p:grpSpPr>
        <p:sp>
          <p:nvSpPr>
            <p:cNvPr id="25" name="Freeform 24"/>
            <p:cNvSpPr/>
            <p:nvPr/>
          </p:nvSpPr>
          <p:spPr>
            <a:xfrm>
              <a:off x="3851199" y="265407"/>
              <a:ext cx="725729" cy="605452"/>
            </a:xfrm>
            <a:custGeom>
              <a:avLst/>
              <a:gdLst/>
              <a:ahLst/>
              <a:cxnLst/>
              <a:rect l="0" t="0" r="0" b="0"/>
              <a:pathLst>
                <a:path w="725729" h="605452">
                  <a:moveTo>
                    <a:pt x="507599" y="8333"/>
                  </a:moveTo>
                  <a:lnTo>
                    <a:pt x="450335" y="0"/>
                  </a:lnTo>
                  <a:lnTo>
                    <a:pt x="400944" y="1575"/>
                  </a:lnTo>
                  <a:lnTo>
                    <a:pt x="352385" y="9450"/>
                  </a:lnTo>
                  <a:lnTo>
                    <a:pt x="299644" y="22592"/>
                  </a:lnTo>
                  <a:lnTo>
                    <a:pt x="254262" y="38793"/>
                  </a:lnTo>
                  <a:lnTo>
                    <a:pt x="193275" y="72093"/>
                  </a:lnTo>
                  <a:lnTo>
                    <a:pt x="137772" y="110469"/>
                  </a:lnTo>
                  <a:lnTo>
                    <a:pt x="94617" y="151490"/>
                  </a:lnTo>
                  <a:lnTo>
                    <a:pt x="45061" y="213317"/>
                  </a:lnTo>
                  <a:lnTo>
                    <a:pt x="16410" y="271092"/>
                  </a:lnTo>
                  <a:lnTo>
                    <a:pt x="843" y="321584"/>
                  </a:lnTo>
                  <a:lnTo>
                    <a:pt x="0" y="368000"/>
                  </a:lnTo>
                  <a:lnTo>
                    <a:pt x="7159" y="416978"/>
                  </a:lnTo>
                  <a:lnTo>
                    <a:pt x="22278" y="462946"/>
                  </a:lnTo>
                  <a:lnTo>
                    <a:pt x="56753" y="511994"/>
                  </a:lnTo>
                  <a:lnTo>
                    <a:pt x="100478" y="552359"/>
                  </a:lnTo>
                  <a:lnTo>
                    <a:pt x="159418" y="583208"/>
                  </a:lnTo>
                  <a:lnTo>
                    <a:pt x="220150" y="602257"/>
                  </a:lnTo>
                  <a:lnTo>
                    <a:pt x="270090" y="605451"/>
                  </a:lnTo>
                  <a:lnTo>
                    <a:pt x="321932" y="599508"/>
                  </a:lnTo>
                  <a:lnTo>
                    <a:pt x="371998" y="590338"/>
                  </a:lnTo>
                  <a:lnTo>
                    <a:pt x="432680" y="573288"/>
                  </a:lnTo>
                  <a:lnTo>
                    <a:pt x="489074" y="550904"/>
                  </a:lnTo>
                  <a:lnTo>
                    <a:pt x="548919" y="517304"/>
                  </a:lnTo>
                  <a:lnTo>
                    <a:pt x="605223" y="474507"/>
                  </a:lnTo>
                  <a:lnTo>
                    <a:pt x="631671" y="458804"/>
                  </a:lnTo>
                  <a:lnTo>
                    <a:pt x="661568" y="432538"/>
                  </a:lnTo>
                  <a:lnTo>
                    <a:pt x="697052" y="372829"/>
                  </a:lnTo>
                  <a:lnTo>
                    <a:pt x="709953" y="351656"/>
                  </a:lnTo>
                  <a:lnTo>
                    <a:pt x="722623" y="306850"/>
                  </a:lnTo>
                  <a:lnTo>
                    <a:pt x="725728" y="256530"/>
                  </a:lnTo>
                  <a:lnTo>
                    <a:pt x="718589" y="204576"/>
                  </a:lnTo>
                  <a:lnTo>
                    <a:pt x="701006" y="154477"/>
                  </a:lnTo>
                  <a:lnTo>
                    <a:pt x="664216" y="101802"/>
                  </a:lnTo>
                  <a:lnTo>
                    <a:pt x="641547" y="76781"/>
                  </a:lnTo>
                  <a:lnTo>
                    <a:pt x="594730" y="50711"/>
                  </a:lnTo>
                  <a:lnTo>
                    <a:pt x="535339" y="33949"/>
                  </a:lnTo>
                  <a:lnTo>
                    <a:pt x="518127" y="293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053652" y="894922"/>
              <a:ext cx="210390" cy="260360"/>
            </a:xfrm>
            <a:custGeom>
              <a:avLst/>
              <a:gdLst/>
              <a:ahLst/>
              <a:cxnLst/>
              <a:rect l="0" t="0" r="0" b="0"/>
              <a:pathLst>
                <a:path w="210390" h="260360">
                  <a:moveTo>
                    <a:pt x="126161" y="0"/>
                  </a:moveTo>
                  <a:lnTo>
                    <a:pt x="117828" y="37478"/>
                  </a:lnTo>
                  <a:lnTo>
                    <a:pt x="108686" y="96485"/>
                  </a:lnTo>
                  <a:lnTo>
                    <a:pt x="102692" y="153416"/>
                  </a:lnTo>
                  <a:lnTo>
                    <a:pt x="96179" y="204739"/>
                  </a:lnTo>
                  <a:lnTo>
                    <a:pt x="89462" y="246017"/>
                  </a:lnTo>
                  <a:lnTo>
                    <a:pt x="85317" y="251749"/>
                  </a:lnTo>
                  <a:lnTo>
                    <a:pt x="80215" y="252060"/>
                  </a:lnTo>
                  <a:lnTo>
                    <a:pt x="74473" y="248759"/>
                  </a:lnTo>
                  <a:lnTo>
                    <a:pt x="34690" y="204362"/>
                  </a:lnTo>
                  <a:lnTo>
                    <a:pt x="1846" y="152443"/>
                  </a:lnTo>
                  <a:lnTo>
                    <a:pt x="0" y="150762"/>
                  </a:lnTo>
                  <a:lnTo>
                    <a:pt x="39116" y="211523"/>
                  </a:lnTo>
                  <a:lnTo>
                    <a:pt x="59686" y="236848"/>
                  </a:lnTo>
                  <a:lnTo>
                    <a:pt x="86187" y="253581"/>
                  </a:lnTo>
                  <a:lnTo>
                    <a:pt x="121856" y="260359"/>
                  </a:lnTo>
                  <a:lnTo>
                    <a:pt x="142186" y="255705"/>
                  </a:lnTo>
                  <a:lnTo>
                    <a:pt x="159019" y="244668"/>
                  </a:lnTo>
                  <a:lnTo>
                    <a:pt x="210389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042943" y="1316062"/>
              <a:ext cx="210571" cy="221099"/>
            </a:xfrm>
            <a:custGeom>
              <a:avLst/>
              <a:gdLst/>
              <a:ahLst/>
              <a:cxnLst/>
              <a:rect l="0" t="0" r="0" b="0"/>
              <a:pathLst>
                <a:path w="210571" h="221099">
                  <a:moveTo>
                    <a:pt x="210570" y="0"/>
                  </a:moveTo>
                  <a:lnTo>
                    <a:pt x="150977" y="49498"/>
                  </a:lnTo>
                  <a:lnTo>
                    <a:pt x="101779" y="109010"/>
                  </a:lnTo>
                  <a:lnTo>
                    <a:pt x="52426" y="167613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064000" y="1368704"/>
              <a:ext cx="178985" cy="157929"/>
            </a:xfrm>
            <a:custGeom>
              <a:avLst/>
              <a:gdLst/>
              <a:ahLst/>
              <a:cxnLst/>
              <a:rect l="0" t="0" r="0" b="0"/>
              <a:pathLst>
                <a:path w="178985" h="157929">
                  <a:moveTo>
                    <a:pt x="0" y="0"/>
                  </a:moveTo>
                  <a:lnTo>
                    <a:pt x="24046" y="17981"/>
                  </a:lnTo>
                  <a:lnTo>
                    <a:pt x="86287" y="80393"/>
                  </a:lnTo>
                  <a:lnTo>
                    <a:pt x="141259" y="138216"/>
                  </a:lnTo>
                  <a:lnTo>
                    <a:pt x="178984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698827" y="221098"/>
              <a:ext cx="1242376" cy="546989"/>
            </a:xfrm>
            <a:custGeom>
              <a:avLst/>
              <a:gdLst/>
              <a:ahLst/>
              <a:cxnLst/>
              <a:rect l="0" t="0" r="0" b="0"/>
              <a:pathLst>
                <a:path w="1242376" h="546989">
                  <a:moveTo>
                    <a:pt x="744406" y="21057"/>
                  </a:moveTo>
                  <a:lnTo>
                    <a:pt x="685789" y="11992"/>
                  </a:lnTo>
                  <a:lnTo>
                    <a:pt x="622953" y="2388"/>
                  </a:lnTo>
                  <a:lnTo>
                    <a:pt x="571159" y="707"/>
                  </a:lnTo>
                  <a:lnTo>
                    <a:pt x="511360" y="210"/>
                  </a:lnTo>
                  <a:lnTo>
                    <a:pt x="452307" y="62"/>
                  </a:lnTo>
                  <a:lnTo>
                    <a:pt x="391130" y="5601"/>
                  </a:lnTo>
                  <a:lnTo>
                    <a:pt x="339474" y="14658"/>
                  </a:lnTo>
                  <a:lnTo>
                    <a:pt x="285304" y="24750"/>
                  </a:lnTo>
                  <a:lnTo>
                    <a:pt x="222009" y="53591"/>
                  </a:lnTo>
                  <a:lnTo>
                    <a:pt x="162625" y="80906"/>
                  </a:lnTo>
                  <a:lnTo>
                    <a:pt x="100077" y="127291"/>
                  </a:lnTo>
                  <a:lnTo>
                    <a:pt x="41277" y="179109"/>
                  </a:lnTo>
                  <a:lnTo>
                    <a:pt x="17316" y="211777"/>
                  </a:lnTo>
                  <a:lnTo>
                    <a:pt x="3457" y="251742"/>
                  </a:lnTo>
                  <a:lnTo>
                    <a:pt x="0" y="297768"/>
                  </a:lnTo>
                  <a:lnTo>
                    <a:pt x="3338" y="323024"/>
                  </a:lnTo>
                  <a:lnTo>
                    <a:pt x="11840" y="342828"/>
                  </a:lnTo>
                  <a:lnTo>
                    <a:pt x="53033" y="400602"/>
                  </a:lnTo>
                  <a:lnTo>
                    <a:pt x="109884" y="463299"/>
                  </a:lnTo>
                  <a:lnTo>
                    <a:pt x="127824" y="483161"/>
                  </a:lnTo>
                  <a:lnTo>
                    <a:pt x="164231" y="506327"/>
                  </a:lnTo>
                  <a:lnTo>
                    <a:pt x="218455" y="525228"/>
                  </a:lnTo>
                  <a:lnTo>
                    <a:pt x="279816" y="534637"/>
                  </a:lnTo>
                  <a:lnTo>
                    <a:pt x="330929" y="541856"/>
                  </a:lnTo>
                  <a:lnTo>
                    <a:pt x="388707" y="545815"/>
                  </a:lnTo>
                  <a:lnTo>
                    <a:pt x="450281" y="546988"/>
                  </a:lnTo>
                  <a:lnTo>
                    <a:pt x="501800" y="541746"/>
                  </a:lnTo>
                  <a:lnTo>
                    <a:pt x="563468" y="538373"/>
                  </a:lnTo>
                  <a:lnTo>
                    <a:pt x="616835" y="537374"/>
                  </a:lnTo>
                  <a:lnTo>
                    <a:pt x="669554" y="529801"/>
                  </a:lnTo>
                  <a:lnTo>
                    <a:pt x="713519" y="526255"/>
                  </a:lnTo>
                  <a:lnTo>
                    <a:pt x="776848" y="518316"/>
                  </a:lnTo>
                  <a:lnTo>
                    <a:pt x="823556" y="511902"/>
                  </a:lnTo>
                  <a:lnTo>
                    <a:pt x="873533" y="501715"/>
                  </a:lnTo>
                  <a:lnTo>
                    <a:pt x="929096" y="487792"/>
                  </a:lnTo>
                  <a:lnTo>
                    <a:pt x="985926" y="470269"/>
                  </a:lnTo>
                  <a:lnTo>
                    <a:pt x="1043021" y="448998"/>
                  </a:lnTo>
                  <a:lnTo>
                    <a:pt x="1101491" y="423003"/>
                  </a:lnTo>
                  <a:lnTo>
                    <a:pt x="1150380" y="387843"/>
                  </a:lnTo>
                  <a:lnTo>
                    <a:pt x="1207161" y="325063"/>
                  </a:lnTo>
                  <a:lnTo>
                    <a:pt x="1240147" y="264656"/>
                  </a:lnTo>
                  <a:lnTo>
                    <a:pt x="1242375" y="242797"/>
                  </a:lnTo>
                  <a:lnTo>
                    <a:pt x="1234275" y="194579"/>
                  </a:lnTo>
                  <a:lnTo>
                    <a:pt x="1219185" y="159428"/>
                  </a:lnTo>
                  <a:lnTo>
                    <a:pt x="1199896" y="132376"/>
                  </a:lnTo>
                  <a:lnTo>
                    <a:pt x="1142542" y="86756"/>
                  </a:lnTo>
                  <a:lnTo>
                    <a:pt x="1082363" y="51062"/>
                  </a:lnTo>
                  <a:lnTo>
                    <a:pt x="1031455" y="31767"/>
                  </a:lnTo>
                  <a:lnTo>
                    <a:pt x="973982" y="14767"/>
                  </a:lnTo>
                  <a:lnTo>
                    <a:pt x="915114" y="4895"/>
                  </a:lnTo>
                  <a:lnTo>
                    <a:pt x="864136" y="1450"/>
                  </a:lnTo>
                  <a:lnTo>
                    <a:pt x="800812" y="286"/>
                  </a:lnTo>
                  <a:lnTo>
                    <a:pt x="77599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199886" y="758051"/>
              <a:ext cx="180177" cy="316601"/>
            </a:xfrm>
            <a:custGeom>
              <a:avLst/>
              <a:gdLst/>
              <a:ahLst/>
              <a:cxnLst/>
              <a:rect l="0" t="0" r="0" b="0"/>
              <a:pathLst>
                <a:path w="180177" h="316601">
                  <a:moveTo>
                    <a:pt x="95948" y="0"/>
                  </a:moveTo>
                  <a:lnTo>
                    <a:pt x="88712" y="27556"/>
                  </a:lnTo>
                  <a:lnTo>
                    <a:pt x="86070" y="86899"/>
                  </a:lnTo>
                  <a:lnTo>
                    <a:pt x="85548" y="149357"/>
                  </a:lnTo>
                  <a:lnTo>
                    <a:pt x="93850" y="205584"/>
                  </a:lnTo>
                  <a:lnTo>
                    <a:pt x="104583" y="268145"/>
                  </a:lnTo>
                  <a:lnTo>
                    <a:pt x="99395" y="289192"/>
                  </a:lnTo>
                  <a:lnTo>
                    <a:pt x="94737" y="298079"/>
                  </a:lnTo>
                  <a:lnTo>
                    <a:pt x="90461" y="300495"/>
                  </a:lnTo>
                  <a:lnTo>
                    <a:pt x="86441" y="298596"/>
                  </a:lnTo>
                  <a:lnTo>
                    <a:pt x="39425" y="240507"/>
                  </a:lnTo>
                  <a:lnTo>
                    <a:pt x="4652" y="194885"/>
                  </a:lnTo>
                  <a:lnTo>
                    <a:pt x="1159" y="193095"/>
                  </a:lnTo>
                  <a:lnTo>
                    <a:pt x="0" y="195410"/>
                  </a:lnTo>
                  <a:lnTo>
                    <a:pt x="397" y="200464"/>
                  </a:lnTo>
                  <a:lnTo>
                    <a:pt x="7077" y="212318"/>
                  </a:lnTo>
                  <a:lnTo>
                    <a:pt x="50669" y="268871"/>
                  </a:lnTo>
                  <a:lnTo>
                    <a:pt x="98058" y="312226"/>
                  </a:lnTo>
                  <a:lnTo>
                    <a:pt x="107883" y="315776"/>
                  </a:lnTo>
                  <a:lnTo>
                    <a:pt x="128158" y="316600"/>
                  </a:lnTo>
                  <a:lnTo>
                    <a:pt x="136139" y="312842"/>
                  </a:lnTo>
                  <a:lnTo>
                    <a:pt x="148126" y="299308"/>
                  </a:lnTo>
                  <a:lnTo>
                    <a:pt x="169124" y="255011"/>
                  </a:lnTo>
                  <a:lnTo>
                    <a:pt x="180176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5980186" y="221098"/>
            <a:ext cx="155294" cy="368498"/>
            <a:chOff x="5980186" y="221098"/>
            <a:chExt cx="155294" cy="368498"/>
          </a:xfrm>
        </p:grpSpPr>
        <p:sp>
          <p:nvSpPr>
            <p:cNvPr id="32" name="Freeform 31"/>
            <p:cNvSpPr/>
            <p:nvPr/>
          </p:nvSpPr>
          <p:spPr>
            <a:xfrm>
              <a:off x="5980186" y="221098"/>
              <a:ext cx="155294" cy="189514"/>
            </a:xfrm>
            <a:custGeom>
              <a:avLst/>
              <a:gdLst/>
              <a:ahLst/>
              <a:cxnLst/>
              <a:rect l="0" t="0" r="0" b="0"/>
              <a:pathLst>
                <a:path w="155294" h="189514">
                  <a:moveTo>
                    <a:pt x="0" y="0"/>
                  </a:moveTo>
                  <a:lnTo>
                    <a:pt x="58617" y="0"/>
                  </a:lnTo>
                  <a:lnTo>
                    <a:pt x="93408" y="5589"/>
                  </a:lnTo>
                  <a:lnTo>
                    <a:pt x="125943" y="20243"/>
                  </a:lnTo>
                  <a:lnTo>
                    <a:pt x="152221" y="39403"/>
                  </a:lnTo>
                  <a:lnTo>
                    <a:pt x="155293" y="47326"/>
                  </a:lnTo>
                  <a:lnTo>
                    <a:pt x="155001" y="56117"/>
                  </a:lnTo>
                  <a:lnTo>
                    <a:pt x="148439" y="74074"/>
                  </a:lnTo>
                  <a:lnTo>
                    <a:pt x="108055" y="129278"/>
                  </a:lnTo>
                  <a:lnTo>
                    <a:pt x="103622" y="138828"/>
                  </a:lnTo>
                  <a:lnTo>
                    <a:pt x="101817" y="158797"/>
                  </a:lnTo>
                  <a:lnTo>
                    <a:pt x="105285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106528" y="57906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Freeform 34"/>
          <p:cNvSpPr/>
          <p:nvPr/>
        </p:nvSpPr>
        <p:spPr>
          <a:xfrm>
            <a:off x="1126549" y="1305533"/>
            <a:ext cx="284270" cy="585373"/>
          </a:xfrm>
          <a:custGeom>
            <a:avLst/>
            <a:gdLst/>
            <a:ahLst/>
            <a:cxnLst/>
            <a:rect l="0" t="0" r="0" b="0"/>
            <a:pathLst>
              <a:path w="284270" h="585373">
                <a:moveTo>
                  <a:pt x="284269" y="0"/>
                </a:moveTo>
                <a:lnTo>
                  <a:pt x="230394" y="43152"/>
                </a:lnTo>
                <a:lnTo>
                  <a:pt x="200846" y="68288"/>
                </a:lnTo>
                <a:lnTo>
                  <a:pt x="153627" y="130176"/>
                </a:lnTo>
                <a:lnTo>
                  <a:pt x="114964" y="183555"/>
                </a:lnTo>
                <a:lnTo>
                  <a:pt x="87096" y="232981"/>
                </a:lnTo>
                <a:lnTo>
                  <a:pt x="60901" y="284671"/>
                </a:lnTo>
                <a:lnTo>
                  <a:pt x="37152" y="340151"/>
                </a:lnTo>
                <a:lnTo>
                  <a:pt x="25826" y="397923"/>
                </a:lnTo>
                <a:lnTo>
                  <a:pt x="22470" y="452086"/>
                </a:lnTo>
                <a:lnTo>
                  <a:pt x="24595" y="502059"/>
                </a:lnTo>
                <a:lnTo>
                  <a:pt x="30818" y="529634"/>
                </a:lnTo>
                <a:lnTo>
                  <a:pt x="47476" y="558311"/>
                </a:lnTo>
                <a:lnTo>
                  <a:pt x="60485" y="574132"/>
                </a:lnTo>
                <a:lnTo>
                  <a:pt x="83424" y="582723"/>
                </a:lnTo>
                <a:lnTo>
                  <a:pt x="110777" y="585372"/>
                </a:lnTo>
                <a:lnTo>
                  <a:pt x="134632" y="582649"/>
                </a:lnTo>
                <a:lnTo>
                  <a:pt x="167793" y="568950"/>
                </a:lnTo>
                <a:lnTo>
                  <a:pt x="222504" y="520598"/>
                </a:lnTo>
                <a:lnTo>
                  <a:pt x="247511" y="493113"/>
                </a:lnTo>
                <a:lnTo>
                  <a:pt x="256234" y="469896"/>
                </a:lnTo>
                <a:lnTo>
                  <a:pt x="258941" y="443979"/>
                </a:lnTo>
                <a:lnTo>
                  <a:pt x="256245" y="416863"/>
                </a:lnTo>
                <a:lnTo>
                  <a:pt x="251548" y="406590"/>
                </a:lnTo>
                <a:lnTo>
                  <a:pt x="236971" y="392057"/>
                </a:lnTo>
                <a:lnTo>
                  <a:pt x="203444" y="377298"/>
                </a:lnTo>
                <a:lnTo>
                  <a:pt x="158286" y="376694"/>
                </a:lnTo>
                <a:lnTo>
                  <a:pt x="119039" y="383924"/>
                </a:lnTo>
                <a:lnTo>
                  <a:pt x="67101" y="412489"/>
                </a:lnTo>
                <a:lnTo>
                  <a:pt x="33919" y="435864"/>
                </a:lnTo>
                <a:lnTo>
                  <a:pt x="0" y="47378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/>
          <p:cNvGrpSpPr/>
          <p:nvPr/>
        </p:nvGrpSpPr>
        <p:grpSpPr>
          <a:xfrm>
            <a:off x="2234748" y="1363115"/>
            <a:ext cx="1353062" cy="486843"/>
            <a:chOff x="2234748" y="1363115"/>
            <a:chExt cx="1353062" cy="486843"/>
          </a:xfrm>
        </p:grpSpPr>
        <p:sp>
          <p:nvSpPr>
            <p:cNvPr id="36" name="Freeform 35"/>
            <p:cNvSpPr/>
            <p:nvPr/>
          </p:nvSpPr>
          <p:spPr>
            <a:xfrm>
              <a:off x="2234748" y="1442404"/>
              <a:ext cx="351359" cy="407554"/>
            </a:xfrm>
            <a:custGeom>
              <a:avLst/>
              <a:gdLst/>
              <a:ahLst/>
              <a:cxnLst/>
              <a:rect l="0" t="0" r="0" b="0"/>
              <a:pathLst>
                <a:path w="351359" h="407554">
                  <a:moveTo>
                    <a:pt x="155221" y="0"/>
                  </a:moveTo>
                  <a:lnTo>
                    <a:pt x="131174" y="17980"/>
                  </a:lnTo>
                  <a:lnTo>
                    <a:pt x="90038" y="69741"/>
                  </a:lnTo>
                  <a:lnTo>
                    <a:pt x="57944" y="123437"/>
                  </a:lnTo>
                  <a:lnTo>
                    <a:pt x="29074" y="179104"/>
                  </a:lnTo>
                  <a:lnTo>
                    <a:pt x="6430" y="229571"/>
                  </a:lnTo>
                  <a:lnTo>
                    <a:pt x="0" y="268192"/>
                  </a:lnTo>
                  <a:lnTo>
                    <a:pt x="3684" y="309271"/>
                  </a:lnTo>
                  <a:lnTo>
                    <a:pt x="17774" y="351079"/>
                  </a:lnTo>
                  <a:lnTo>
                    <a:pt x="33302" y="372844"/>
                  </a:lnTo>
                  <a:lnTo>
                    <a:pt x="51901" y="389146"/>
                  </a:lnTo>
                  <a:lnTo>
                    <a:pt x="71866" y="400291"/>
                  </a:lnTo>
                  <a:lnTo>
                    <a:pt x="108426" y="407553"/>
                  </a:lnTo>
                  <a:lnTo>
                    <a:pt x="169937" y="400432"/>
                  </a:lnTo>
                  <a:lnTo>
                    <a:pt x="228361" y="374588"/>
                  </a:lnTo>
                  <a:lnTo>
                    <a:pt x="279372" y="336035"/>
                  </a:lnTo>
                  <a:lnTo>
                    <a:pt x="307603" y="293455"/>
                  </a:lnTo>
                  <a:lnTo>
                    <a:pt x="334496" y="241197"/>
                  </a:lnTo>
                  <a:lnTo>
                    <a:pt x="346033" y="213653"/>
                  </a:lnTo>
                  <a:lnTo>
                    <a:pt x="351358" y="171839"/>
                  </a:lnTo>
                  <a:lnTo>
                    <a:pt x="344876" y="130984"/>
                  </a:lnTo>
                  <a:lnTo>
                    <a:pt x="328658" y="97301"/>
                  </a:lnTo>
                  <a:lnTo>
                    <a:pt x="307865" y="71984"/>
                  </a:lnTo>
                  <a:lnTo>
                    <a:pt x="259810" y="35331"/>
                  </a:lnTo>
                  <a:lnTo>
                    <a:pt x="236020" y="27401"/>
                  </a:lnTo>
                  <a:lnTo>
                    <a:pt x="211018" y="25046"/>
                  </a:lnTo>
                  <a:lnTo>
                    <a:pt x="165749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726880" y="172667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011407" y="1379233"/>
              <a:ext cx="31329" cy="379027"/>
            </a:xfrm>
            <a:custGeom>
              <a:avLst/>
              <a:gdLst/>
              <a:ahLst/>
              <a:cxnLst/>
              <a:rect l="0" t="0" r="0" b="0"/>
              <a:pathLst>
                <a:path w="31329" h="379027">
                  <a:moveTo>
                    <a:pt x="20800" y="0"/>
                  </a:moveTo>
                  <a:lnTo>
                    <a:pt x="9621" y="11178"/>
                  </a:lnTo>
                  <a:lnTo>
                    <a:pt x="4133" y="29144"/>
                  </a:lnTo>
                  <a:lnTo>
                    <a:pt x="610" y="84395"/>
                  </a:lnTo>
                  <a:lnTo>
                    <a:pt x="0" y="140039"/>
                  </a:lnTo>
                  <a:lnTo>
                    <a:pt x="7029" y="198848"/>
                  </a:lnTo>
                  <a:lnTo>
                    <a:pt x="10481" y="247391"/>
                  </a:lnTo>
                  <a:lnTo>
                    <a:pt x="21534" y="309957"/>
                  </a:lnTo>
                  <a:lnTo>
                    <a:pt x="28427" y="345693"/>
                  </a:lnTo>
                  <a:lnTo>
                    <a:pt x="31328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167593" y="1363115"/>
              <a:ext cx="420217" cy="416202"/>
            </a:xfrm>
            <a:custGeom>
              <a:avLst/>
              <a:gdLst/>
              <a:ahLst/>
              <a:cxnLst/>
              <a:rect l="0" t="0" r="0" b="0"/>
              <a:pathLst>
                <a:path w="420217" h="416202">
                  <a:moveTo>
                    <a:pt x="264697" y="5589"/>
                  </a:moveTo>
                  <a:lnTo>
                    <a:pt x="212647" y="5589"/>
                  </a:lnTo>
                  <a:lnTo>
                    <a:pt x="162707" y="5589"/>
                  </a:lnTo>
                  <a:lnTo>
                    <a:pt x="103911" y="0"/>
                  </a:lnTo>
                  <a:lnTo>
                    <a:pt x="48406" y="4442"/>
                  </a:lnTo>
                  <a:lnTo>
                    <a:pt x="24678" y="10149"/>
                  </a:lnTo>
                  <a:lnTo>
                    <a:pt x="15777" y="15648"/>
                  </a:lnTo>
                  <a:lnTo>
                    <a:pt x="2767" y="31117"/>
                  </a:lnTo>
                  <a:lnTo>
                    <a:pt x="0" y="40155"/>
                  </a:lnTo>
                  <a:lnTo>
                    <a:pt x="1694" y="70813"/>
                  </a:lnTo>
                  <a:lnTo>
                    <a:pt x="15867" y="122501"/>
                  </a:lnTo>
                  <a:lnTo>
                    <a:pt x="40850" y="177772"/>
                  </a:lnTo>
                  <a:lnTo>
                    <a:pt x="61371" y="208555"/>
                  </a:lnTo>
                  <a:lnTo>
                    <a:pt x="68315" y="212259"/>
                  </a:lnTo>
                  <a:lnTo>
                    <a:pt x="75284" y="212389"/>
                  </a:lnTo>
                  <a:lnTo>
                    <a:pt x="82270" y="210137"/>
                  </a:lnTo>
                  <a:lnTo>
                    <a:pt x="88097" y="205125"/>
                  </a:lnTo>
                  <a:lnTo>
                    <a:pt x="128479" y="144933"/>
                  </a:lnTo>
                  <a:lnTo>
                    <a:pt x="143324" y="130691"/>
                  </a:lnTo>
                  <a:lnTo>
                    <a:pt x="191652" y="108126"/>
                  </a:lnTo>
                  <a:lnTo>
                    <a:pt x="212345" y="106923"/>
                  </a:lnTo>
                  <a:lnTo>
                    <a:pt x="271971" y="112694"/>
                  </a:lnTo>
                  <a:lnTo>
                    <a:pt x="327439" y="140114"/>
                  </a:lnTo>
                  <a:lnTo>
                    <a:pt x="381936" y="186756"/>
                  </a:lnTo>
                  <a:lnTo>
                    <a:pt x="401340" y="222395"/>
                  </a:lnTo>
                  <a:lnTo>
                    <a:pt x="417207" y="269123"/>
                  </a:lnTo>
                  <a:lnTo>
                    <a:pt x="420216" y="295071"/>
                  </a:lnTo>
                  <a:lnTo>
                    <a:pt x="415315" y="319081"/>
                  </a:lnTo>
                  <a:lnTo>
                    <a:pt x="399402" y="349210"/>
                  </a:lnTo>
                  <a:lnTo>
                    <a:pt x="376749" y="372955"/>
                  </a:lnTo>
                  <a:lnTo>
                    <a:pt x="332064" y="401939"/>
                  </a:lnTo>
                  <a:lnTo>
                    <a:pt x="291936" y="411975"/>
                  </a:lnTo>
                  <a:lnTo>
                    <a:pt x="232730" y="415366"/>
                  </a:lnTo>
                  <a:lnTo>
                    <a:pt x="201526" y="4162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1676515" y="2579481"/>
            <a:ext cx="2555941" cy="588147"/>
            <a:chOff x="1676515" y="2579481"/>
            <a:chExt cx="2555941" cy="588147"/>
          </a:xfrm>
        </p:grpSpPr>
        <p:sp>
          <p:nvSpPr>
            <p:cNvPr id="41" name="Freeform 40"/>
            <p:cNvSpPr/>
            <p:nvPr/>
          </p:nvSpPr>
          <p:spPr>
            <a:xfrm>
              <a:off x="1676515" y="2579481"/>
              <a:ext cx="273699" cy="588147"/>
            </a:xfrm>
            <a:custGeom>
              <a:avLst/>
              <a:gdLst/>
              <a:ahLst/>
              <a:cxnLst/>
              <a:rect l="0" t="0" r="0" b="0"/>
              <a:pathLst>
                <a:path w="273699" h="588147">
                  <a:moveTo>
                    <a:pt x="229143" y="0"/>
                  </a:moveTo>
                  <a:lnTo>
                    <a:pt x="208899" y="43963"/>
                  </a:lnTo>
                  <a:lnTo>
                    <a:pt x="160179" y="105448"/>
                  </a:lnTo>
                  <a:lnTo>
                    <a:pt x="111357" y="164995"/>
                  </a:lnTo>
                  <a:lnTo>
                    <a:pt x="74999" y="212310"/>
                  </a:lnTo>
                  <a:lnTo>
                    <a:pt x="41157" y="264206"/>
                  </a:lnTo>
                  <a:lnTo>
                    <a:pt x="19675" y="302502"/>
                  </a:lnTo>
                  <a:lnTo>
                    <a:pt x="5901" y="352843"/>
                  </a:lnTo>
                  <a:lnTo>
                    <a:pt x="0" y="412212"/>
                  </a:lnTo>
                  <a:lnTo>
                    <a:pt x="3841" y="468668"/>
                  </a:lnTo>
                  <a:lnTo>
                    <a:pt x="15619" y="523335"/>
                  </a:lnTo>
                  <a:lnTo>
                    <a:pt x="22329" y="546109"/>
                  </a:lnTo>
                  <a:lnTo>
                    <a:pt x="35450" y="564809"/>
                  </a:lnTo>
                  <a:lnTo>
                    <a:pt x="43862" y="573072"/>
                  </a:lnTo>
                  <a:lnTo>
                    <a:pt x="65687" y="582252"/>
                  </a:lnTo>
                  <a:lnTo>
                    <a:pt x="117826" y="588146"/>
                  </a:lnTo>
                  <a:lnTo>
                    <a:pt x="159245" y="577988"/>
                  </a:lnTo>
                  <a:lnTo>
                    <a:pt x="213993" y="552425"/>
                  </a:lnTo>
                  <a:lnTo>
                    <a:pt x="246491" y="524770"/>
                  </a:lnTo>
                  <a:lnTo>
                    <a:pt x="264568" y="493180"/>
                  </a:lnTo>
                  <a:lnTo>
                    <a:pt x="273353" y="467976"/>
                  </a:lnTo>
                  <a:lnTo>
                    <a:pt x="273698" y="427479"/>
                  </a:lnTo>
                  <a:lnTo>
                    <a:pt x="266102" y="406020"/>
                  </a:lnTo>
                  <a:lnTo>
                    <a:pt x="260802" y="397022"/>
                  </a:lnTo>
                  <a:lnTo>
                    <a:pt x="245553" y="383905"/>
                  </a:lnTo>
                  <a:lnTo>
                    <a:pt x="225908" y="375345"/>
                  </a:lnTo>
                  <a:lnTo>
                    <a:pt x="189710" y="371697"/>
                  </a:lnTo>
                  <a:lnTo>
                    <a:pt x="167163" y="374989"/>
                  </a:lnTo>
                  <a:lnTo>
                    <a:pt x="148564" y="383471"/>
                  </a:lnTo>
                  <a:lnTo>
                    <a:pt x="95995" y="428419"/>
                  </a:lnTo>
                  <a:lnTo>
                    <a:pt x="88078" y="439194"/>
                  </a:lnTo>
                  <a:lnTo>
                    <a:pt x="81744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295212" y="2842694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0"/>
                  </a:moveTo>
                  <a:lnTo>
                    <a:pt x="104900" y="14654"/>
                  </a:lnTo>
                  <a:lnTo>
                    <a:pt x="44259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326798" y="2969036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20367" y="0"/>
                  </a:lnTo>
                  <a:lnTo>
                    <a:pt x="60651" y="8333"/>
                  </a:lnTo>
                  <a:lnTo>
                    <a:pt x="26549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750940" y="2705823"/>
              <a:ext cx="408539" cy="377596"/>
            </a:xfrm>
            <a:custGeom>
              <a:avLst/>
              <a:gdLst/>
              <a:ahLst/>
              <a:cxnLst/>
              <a:rect l="0" t="0" r="0" b="0"/>
              <a:pathLst>
                <a:path w="408539" h="377596">
                  <a:moveTo>
                    <a:pt x="175982" y="0"/>
                  </a:moveTo>
                  <a:lnTo>
                    <a:pt x="123277" y="19129"/>
                  </a:lnTo>
                  <a:lnTo>
                    <a:pt x="85189" y="49804"/>
                  </a:lnTo>
                  <a:lnTo>
                    <a:pt x="57918" y="92983"/>
                  </a:lnTo>
                  <a:lnTo>
                    <a:pt x="41694" y="124647"/>
                  </a:lnTo>
                  <a:lnTo>
                    <a:pt x="18040" y="152876"/>
                  </a:lnTo>
                  <a:lnTo>
                    <a:pt x="3752" y="195556"/>
                  </a:lnTo>
                  <a:lnTo>
                    <a:pt x="0" y="224174"/>
                  </a:lnTo>
                  <a:lnTo>
                    <a:pt x="9065" y="266594"/>
                  </a:lnTo>
                  <a:lnTo>
                    <a:pt x="34260" y="314444"/>
                  </a:lnTo>
                  <a:lnTo>
                    <a:pt x="71818" y="354571"/>
                  </a:lnTo>
                  <a:lnTo>
                    <a:pt x="81973" y="362723"/>
                  </a:lnTo>
                  <a:lnTo>
                    <a:pt x="105734" y="371780"/>
                  </a:lnTo>
                  <a:lnTo>
                    <a:pt x="159116" y="377595"/>
                  </a:lnTo>
                  <a:lnTo>
                    <a:pt x="214721" y="369168"/>
                  </a:lnTo>
                  <a:lnTo>
                    <a:pt x="270765" y="346187"/>
                  </a:lnTo>
                  <a:lnTo>
                    <a:pt x="309741" y="322893"/>
                  </a:lnTo>
                  <a:lnTo>
                    <a:pt x="331356" y="302606"/>
                  </a:lnTo>
                  <a:lnTo>
                    <a:pt x="364297" y="251454"/>
                  </a:lnTo>
                  <a:lnTo>
                    <a:pt x="393197" y="189568"/>
                  </a:lnTo>
                  <a:lnTo>
                    <a:pt x="408538" y="149885"/>
                  </a:lnTo>
                  <a:lnTo>
                    <a:pt x="407234" y="109661"/>
                  </a:lnTo>
                  <a:lnTo>
                    <a:pt x="398269" y="76166"/>
                  </a:lnTo>
                  <a:lnTo>
                    <a:pt x="387470" y="58808"/>
                  </a:lnTo>
                  <a:lnTo>
                    <a:pt x="333066" y="14272"/>
                  </a:lnTo>
                  <a:lnTo>
                    <a:pt x="309358" y="6343"/>
                  </a:lnTo>
                  <a:lnTo>
                    <a:pt x="26021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284891" y="30006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450659" y="2695295"/>
              <a:ext cx="34274" cy="357970"/>
            </a:xfrm>
            <a:custGeom>
              <a:avLst/>
              <a:gdLst/>
              <a:ahLst/>
              <a:cxnLst/>
              <a:rect l="0" t="0" r="0" b="0"/>
              <a:pathLst>
                <a:path w="34274" h="357970">
                  <a:moveTo>
                    <a:pt x="23745" y="0"/>
                  </a:moveTo>
                  <a:lnTo>
                    <a:pt x="16509" y="28726"/>
                  </a:lnTo>
                  <a:lnTo>
                    <a:pt x="14192" y="77921"/>
                  </a:lnTo>
                  <a:lnTo>
                    <a:pt x="11166" y="127723"/>
                  </a:lnTo>
                  <a:lnTo>
                    <a:pt x="0" y="168085"/>
                  </a:lnTo>
                  <a:lnTo>
                    <a:pt x="2541" y="216049"/>
                  </a:lnTo>
                  <a:lnTo>
                    <a:pt x="10703" y="266136"/>
                  </a:lnTo>
                  <a:lnTo>
                    <a:pt x="23942" y="322455"/>
                  </a:lnTo>
                  <a:lnTo>
                    <a:pt x="34273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621768" y="2705823"/>
              <a:ext cx="239948" cy="350613"/>
            </a:xfrm>
            <a:custGeom>
              <a:avLst/>
              <a:gdLst/>
              <a:ahLst/>
              <a:cxnLst/>
              <a:rect l="0" t="0" r="0" b="0"/>
              <a:pathLst>
                <a:path w="239948" h="350613">
                  <a:moveTo>
                    <a:pt x="168491" y="0"/>
                  </a:moveTo>
                  <a:lnTo>
                    <a:pt x="114346" y="0"/>
                  </a:lnTo>
                  <a:lnTo>
                    <a:pt x="64989" y="5590"/>
                  </a:lnTo>
                  <a:lnTo>
                    <a:pt x="22614" y="19129"/>
                  </a:lnTo>
                  <a:lnTo>
                    <a:pt x="5781" y="30339"/>
                  </a:lnTo>
                  <a:lnTo>
                    <a:pt x="1525" y="37773"/>
                  </a:lnTo>
                  <a:lnTo>
                    <a:pt x="0" y="90632"/>
                  </a:lnTo>
                  <a:lnTo>
                    <a:pt x="2368" y="142122"/>
                  </a:lnTo>
                  <a:lnTo>
                    <a:pt x="11210" y="161042"/>
                  </a:lnTo>
                  <a:lnTo>
                    <a:pt x="19183" y="163513"/>
                  </a:lnTo>
                  <a:lnTo>
                    <a:pt x="40521" y="156901"/>
                  </a:lnTo>
                  <a:lnTo>
                    <a:pt x="96112" y="124514"/>
                  </a:lnTo>
                  <a:lnTo>
                    <a:pt x="119555" y="122800"/>
                  </a:lnTo>
                  <a:lnTo>
                    <a:pt x="167143" y="131232"/>
                  </a:lnTo>
                  <a:lnTo>
                    <a:pt x="175781" y="136621"/>
                  </a:lnTo>
                  <a:lnTo>
                    <a:pt x="213431" y="183180"/>
                  </a:lnTo>
                  <a:lnTo>
                    <a:pt x="234619" y="232180"/>
                  </a:lnTo>
                  <a:lnTo>
                    <a:pt x="239947" y="274555"/>
                  </a:lnTo>
                  <a:lnTo>
                    <a:pt x="234954" y="297889"/>
                  </a:lnTo>
                  <a:lnTo>
                    <a:pt x="223767" y="316059"/>
                  </a:lnTo>
                  <a:lnTo>
                    <a:pt x="197737" y="338273"/>
                  </a:lnTo>
                  <a:lnTo>
                    <a:pt x="177979" y="348436"/>
                  </a:lnTo>
                  <a:lnTo>
                    <a:pt x="154381" y="350612"/>
                  </a:lnTo>
                  <a:lnTo>
                    <a:pt x="91980" y="347859"/>
                  </a:lnTo>
                  <a:lnTo>
                    <a:pt x="73734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961082" y="2829502"/>
              <a:ext cx="271374" cy="202706"/>
            </a:xfrm>
            <a:custGeom>
              <a:avLst/>
              <a:gdLst/>
              <a:ahLst/>
              <a:cxnLst/>
              <a:rect l="0" t="0" r="0" b="0"/>
              <a:pathLst>
                <a:path w="271374" h="202706">
                  <a:moveTo>
                    <a:pt x="8161" y="65834"/>
                  </a:moveTo>
                  <a:lnTo>
                    <a:pt x="19614" y="114765"/>
                  </a:lnTo>
                  <a:lnTo>
                    <a:pt x="32910" y="173896"/>
                  </a:lnTo>
                  <a:lnTo>
                    <a:pt x="31679" y="182329"/>
                  </a:lnTo>
                  <a:lnTo>
                    <a:pt x="27349" y="186781"/>
                  </a:lnTo>
                  <a:lnTo>
                    <a:pt x="20953" y="188580"/>
                  </a:lnTo>
                  <a:lnTo>
                    <a:pt x="16689" y="185099"/>
                  </a:lnTo>
                  <a:lnTo>
                    <a:pt x="3695" y="133244"/>
                  </a:lnTo>
                  <a:lnTo>
                    <a:pt x="0" y="80493"/>
                  </a:lnTo>
                  <a:lnTo>
                    <a:pt x="3754" y="57141"/>
                  </a:lnTo>
                  <a:lnTo>
                    <a:pt x="12442" y="38184"/>
                  </a:lnTo>
                  <a:lnTo>
                    <a:pt x="18034" y="29854"/>
                  </a:lnTo>
                  <a:lnTo>
                    <a:pt x="33606" y="17478"/>
                  </a:lnTo>
                  <a:lnTo>
                    <a:pt x="77788" y="0"/>
                  </a:lnTo>
                  <a:lnTo>
                    <a:pt x="117829" y="55"/>
                  </a:lnTo>
                  <a:lnTo>
                    <a:pt x="153739" y="7480"/>
                  </a:lnTo>
                  <a:lnTo>
                    <a:pt x="181017" y="22678"/>
                  </a:lnTo>
                  <a:lnTo>
                    <a:pt x="218386" y="58750"/>
                  </a:lnTo>
                  <a:lnTo>
                    <a:pt x="252611" y="109572"/>
                  </a:lnTo>
                  <a:lnTo>
                    <a:pt x="265294" y="148074"/>
                  </a:lnTo>
                  <a:lnTo>
                    <a:pt x="271373" y="2027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1360855" y="3506646"/>
            <a:ext cx="2080754" cy="757396"/>
            <a:chOff x="1360855" y="3506646"/>
            <a:chExt cx="2080754" cy="757396"/>
          </a:xfrm>
        </p:grpSpPr>
        <p:sp>
          <p:nvSpPr>
            <p:cNvPr id="50" name="Freeform 49"/>
            <p:cNvSpPr/>
            <p:nvPr/>
          </p:nvSpPr>
          <p:spPr>
            <a:xfrm>
              <a:off x="1810901" y="3695502"/>
              <a:ext cx="31587" cy="389556"/>
            </a:xfrm>
            <a:custGeom>
              <a:avLst/>
              <a:gdLst/>
              <a:ahLst/>
              <a:cxnLst/>
              <a:rect l="0" t="0" r="0" b="0"/>
              <a:pathLst>
                <a:path w="31587" h="389556">
                  <a:moveTo>
                    <a:pt x="0" y="0"/>
                  </a:moveTo>
                  <a:lnTo>
                    <a:pt x="0" y="58617"/>
                  </a:lnTo>
                  <a:lnTo>
                    <a:pt x="5589" y="104586"/>
                  </a:lnTo>
                  <a:lnTo>
                    <a:pt x="9065" y="160840"/>
                  </a:lnTo>
                  <a:lnTo>
                    <a:pt x="15684" y="216372"/>
                  </a:lnTo>
                  <a:lnTo>
                    <a:pt x="19465" y="269871"/>
                  </a:lnTo>
                  <a:lnTo>
                    <a:pt x="21912" y="330775"/>
                  </a:lnTo>
                  <a:lnTo>
                    <a:pt x="31586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617402" y="3727088"/>
              <a:ext cx="214557" cy="254702"/>
            </a:xfrm>
            <a:custGeom>
              <a:avLst/>
              <a:gdLst/>
              <a:ahLst/>
              <a:cxnLst/>
              <a:rect l="0" t="0" r="0" b="0"/>
              <a:pathLst>
                <a:path w="214557" h="254702">
                  <a:moveTo>
                    <a:pt x="214556" y="157927"/>
                  </a:moveTo>
                  <a:lnTo>
                    <a:pt x="160442" y="200589"/>
                  </a:lnTo>
                  <a:lnTo>
                    <a:pt x="109077" y="226803"/>
                  </a:lnTo>
                  <a:lnTo>
                    <a:pt x="56603" y="251081"/>
                  </a:lnTo>
                  <a:lnTo>
                    <a:pt x="32441" y="254701"/>
                  </a:lnTo>
                  <a:lnTo>
                    <a:pt x="19446" y="254029"/>
                  </a:lnTo>
                  <a:lnTo>
                    <a:pt x="10783" y="248901"/>
                  </a:lnTo>
                  <a:lnTo>
                    <a:pt x="5008" y="240803"/>
                  </a:lnTo>
                  <a:lnTo>
                    <a:pt x="1158" y="230725"/>
                  </a:lnTo>
                  <a:lnTo>
                    <a:pt x="0" y="210169"/>
                  </a:lnTo>
                  <a:lnTo>
                    <a:pt x="8788" y="157198"/>
                  </a:lnTo>
                  <a:lnTo>
                    <a:pt x="21789" y="97645"/>
                  </a:lnTo>
                  <a:lnTo>
                    <a:pt x="35622" y="37008"/>
                  </a:lnTo>
                  <a:lnTo>
                    <a:pt x="461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887261" y="3706031"/>
              <a:ext cx="320719" cy="333729"/>
            </a:xfrm>
            <a:custGeom>
              <a:avLst/>
              <a:gdLst/>
              <a:ahLst/>
              <a:cxnLst/>
              <a:rect l="0" t="0" r="0" b="0"/>
              <a:pathLst>
                <a:path w="320719" h="333729">
                  <a:moveTo>
                    <a:pt x="113153" y="21057"/>
                  </a:moveTo>
                  <a:lnTo>
                    <a:pt x="61618" y="58143"/>
                  </a:lnTo>
                  <a:lnTo>
                    <a:pt x="21067" y="118330"/>
                  </a:lnTo>
                  <a:lnTo>
                    <a:pt x="4886" y="164014"/>
                  </a:lnTo>
                  <a:lnTo>
                    <a:pt x="0" y="216928"/>
                  </a:lnTo>
                  <a:lnTo>
                    <a:pt x="12190" y="278781"/>
                  </a:lnTo>
                  <a:lnTo>
                    <a:pt x="27736" y="308639"/>
                  </a:lnTo>
                  <a:lnTo>
                    <a:pt x="46724" y="321616"/>
                  </a:lnTo>
                  <a:lnTo>
                    <a:pt x="70761" y="330114"/>
                  </a:lnTo>
                  <a:lnTo>
                    <a:pt x="111771" y="333728"/>
                  </a:lnTo>
                  <a:lnTo>
                    <a:pt x="171199" y="325061"/>
                  </a:lnTo>
                  <a:lnTo>
                    <a:pt x="206391" y="312343"/>
                  </a:lnTo>
                  <a:lnTo>
                    <a:pt x="267828" y="281765"/>
                  </a:lnTo>
                  <a:lnTo>
                    <a:pt x="291174" y="259350"/>
                  </a:lnTo>
                  <a:lnTo>
                    <a:pt x="309789" y="230482"/>
                  </a:lnTo>
                  <a:lnTo>
                    <a:pt x="317530" y="208891"/>
                  </a:lnTo>
                  <a:lnTo>
                    <a:pt x="320718" y="170428"/>
                  </a:lnTo>
                  <a:lnTo>
                    <a:pt x="308827" y="107162"/>
                  </a:lnTo>
                  <a:lnTo>
                    <a:pt x="293313" y="79845"/>
                  </a:lnTo>
                  <a:lnTo>
                    <a:pt x="273898" y="56933"/>
                  </a:lnTo>
                  <a:lnTo>
                    <a:pt x="223350" y="23171"/>
                  </a:lnTo>
                  <a:lnTo>
                    <a:pt x="202294" y="16148"/>
                  </a:lnTo>
                  <a:lnTo>
                    <a:pt x="146555" y="4033"/>
                  </a:lnTo>
                  <a:lnTo>
                    <a:pt x="11315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484725" y="3727088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51410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505782" y="3821844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78336" y="8333"/>
                  </a:lnTo>
                  <a:lnTo>
                    <a:pt x="17175" y="1867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790051" y="3699886"/>
              <a:ext cx="284271" cy="296298"/>
            </a:xfrm>
            <a:custGeom>
              <a:avLst/>
              <a:gdLst/>
              <a:ahLst/>
              <a:cxnLst/>
              <a:rect l="0" t="0" r="0" b="0"/>
              <a:pathLst>
                <a:path w="284271" h="296298">
                  <a:moveTo>
                    <a:pt x="0" y="37730"/>
                  </a:moveTo>
                  <a:lnTo>
                    <a:pt x="3120" y="80422"/>
                  </a:lnTo>
                  <a:lnTo>
                    <a:pt x="17959" y="140968"/>
                  </a:lnTo>
                  <a:lnTo>
                    <a:pt x="31667" y="195947"/>
                  </a:lnTo>
                  <a:lnTo>
                    <a:pt x="45640" y="246278"/>
                  </a:lnTo>
                  <a:lnTo>
                    <a:pt x="50568" y="290465"/>
                  </a:lnTo>
                  <a:lnTo>
                    <a:pt x="50090" y="296297"/>
                  </a:lnTo>
                  <a:lnTo>
                    <a:pt x="48601" y="295506"/>
                  </a:lnTo>
                  <a:lnTo>
                    <a:pt x="31231" y="243779"/>
                  </a:lnTo>
                  <a:lnTo>
                    <a:pt x="23067" y="185666"/>
                  </a:lnTo>
                  <a:lnTo>
                    <a:pt x="29860" y="133502"/>
                  </a:lnTo>
                  <a:lnTo>
                    <a:pt x="45859" y="71067"/>
                  </a:lnTo>
                  <a:lnTo>
                    <a:pt x="61811" y="38249"/>
                  </a:lnTo>
                  <a:lnTo>
                    <a:pt x="86945" y="11887"/>
                  </a:lnTo>
                  <a:lnTo>
                    <a:pt x="109612" y="2848"/>
                  </a:lnTo>
                  <a:lnTo>
                    <a:pt x="134115" y="0"/>
                  </a:lnTo>
                  <a:lnTo>
                    <a:pt x="156703" y="2634"/>
                  </a:lnTo>
                  <a:lnTo>
                    <a:pt x="189151" y="16283"/>
                  </a:lnTo>
                  <a:lnTo>
                    <a:pt x="215402" y="35145"/>
                  </a:lnTo>
                  <a:lnTo>
                    <a:pt x="244063" y="70885"/>
                  </a:lnTo>
                  <a:lnTo>
                    <a:pt x="266049" y="127754"/>
                  </a:lnTo>
                  <a:lnTo>
                    <a:pt x="281062" y="178267"/>
                  </a:lnTo>
                  <a:lnTo>
                    <a:pt x="284270" y="1956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360855" y="3506646"/>
              <a:ext cx="2080754" cy="757396"/>
            </a:xfrm>
            <a:custGeom>
              <a:avLst/>
              <a:gdLst/>
              <a:ahLst/>
              <a:cxnLst/>
              <a:rect l="0" t="0" r="0" b="0"/>
              <a:pathLst>
                <a:path w="2080754" h="757396">
                  <a:moveTo>
                    <a:pt x="976471" y="94100"/>
                  </a:moveTo>
                  <a:lnTo>
                    <a:pt x="926919" y="79445"/>
                  </a:lnTo>
                  <a:lnTo>
                    <a:pt x="876391" y="69351"/>
                  </a:lnTo>
                  <a:lnTo>
                    <a:pt x="816966" y="64540"/>
                  </a:lnTo>
                  <a:lnTo>
                    <a:pt x="766084" y="63115"/>
                  </a:lnTo>
                  <a:lnTo>
                    <a:pt x="710695" y="71038"/>
                  </a:lnTo>
                  <a:lnTo>
                    <a:pt x="648678" y="80508"/>
                  </a:lnTo>
                  <a:lnTo>
                    <a:pt x="602278" y="87279"/>
                  </a:lnTo>
                  <a:lnTo>
                    <a:pt x="546884" y="97668"/>
                  </a:lnTo>
                  <a:lnTo>
                    <a:pt x="487415" y="111659"/>
                  </a:lnTo>
                  <a:lnTo>
                    <a:pt x="424162" y="129196"/>
                  </a:lnTo>
                  <a:lnTo>
                    <a:pt x="369067" y="144403"/>
                  </a:lnTo>
                  <a:lnTo>
                    <a:pt x="313124" y="165604"/>
                  </a:lnTo>
                  <a:lnTo>
                    <a:pt x="250214" y="186227"/>
                  </a:lnTo>
                  <a:lnTo>
                    <a:pt x="188479" y="217510"/>
                  </a:lnTo>
                  <a:lnTo>
                    <a:pt x="134408" y="252103"/>
                  </a:lnTo>
                  <a:lnTo>
                    <a:pt x="105789" y="276226"/>
                  </a:lnTo>
                  <a:lnTo>
                    <a:pt x="46578" y="339476"/>
                  </a:lnTo>
                  <a:lnTo>
                    <a:pt x="26603" y="361906"/>
                  </a:lnTo>
                  <a:lnTo>
                    <a:pt x="4961" y="416149"/>
                  </a:lnTo>
                  <a:lnTo>
                    <a:pt x="0" y="470146"/>
                  </a:lnTo>
                  <a:lnTo>
                    <a:pt x="7343" y="510717"/>
                  </a:lnTo>
                  <a:lnTo>
                    <a:pt x="23817" y="544316"/>
                  </a:lnTo>
                  <a:lnTo>
                    <a:pt x="57236" y="584637"/>
                  </a:lnTo>
                  <a:lnTo>
                    <a:pt x="117248" y="627474"/>
                  </a:lnTo>
                  <a:lnTo>
                    <a:pt x="176666" y="654997"/>
                  </a:lnTo>
                  <a:lnTo>
                    <a:pt x="230355" y="665964"/>
                  </a:lnTo>
                  <a:lnTo>
                    <a:pt x="289407" y="680150"/>
                  </a:lnTo>
                  <a:lnTo>
                    <a:pt x="334469" y="690704"/>
                  </a:lnTo>
                  <a:lnTo>
                    <a:pt x="395784" y="701240"/>
                  </a:lnTo>
                  <a:lnTo>
                    <a:pt x="450866" y="710601"/>
                  </a:lnTo>
                  <a:lnTo>
                    <a:pt x="511993" y="717476"/>
                  </a:lnTo>
                  <a:lnTo>
                    <a:pt x="574716" y="729753"/>
                  </a:lnTo>
                  <a:lnTo>
                    <a:pt x="626066" y="739976"/>
                  </a:lnTo>
                  <a:lnTo>
                    <a:pt x="688583" y="745506"/>
                  </a:lnTo>
                  <a:lnTo>
                    <a:pt x="738833" y="747633"/>
                  </a:lnTo>
                  <a:lnTo>
                    <a:pt x="790766" y="753983"/>
                  </a:lnTo>
                  <a:lnTo>
                    <a:pt x="842029" y="756384"/>
                  </a:lnTo>
                  <a:lnTo>
                    <a:pt x="904984" y="757195"/>
                  </a:lnTo>
                  <a:lnTo>
                    <a:pt x="956070" y="757336"/>
                  </a:lnTo>
                  <a:lnTo>
                    <a:pt x="1008251" y="757377"/>
                  </a:lnTo>
                  <a:lnTo>
                    <a:pt x="1060757" y="757390"/>
                  </a:lnTo>
                  <a:lnTo>
                    <a:pt x="1110239" y="757394"/>
                  </a:lnTo>
                  <a:lnTo>
                    <a:pt x="1157656" y="757395"/>
                  </a:lnTo>
                  <a:lnTo>
                    <a:pt x="1208750" y="757395"/>
                  </a:lnTo>
                  <a:lnTo>
                    <a:pt x="1260934" y="757395"/>
                  </a:lnTo>
                  <a:lnTo>
                    <a:pt x="1313440" y="757395"/>
                  </a:lnTo>
                  <a:lnTo>
                    <a:pt x="1362923" y="757395"/>
                  </a:lnTo>
                  <a:lnTo>
                    <a:pt x="1410340" y="757395"/>
                  </a:lnTo>
                  <a:lnTo>
                    <a:pt x="1473175" y="757395"/>
                  </a:lnTo>
                  <a:lnTo>
                    <a:pt x="1531817" y="750160"/>
                  </a:lnTo>
                  <a:lnTo>
                    <a:pt x="1580225" y="746673"/>
                  </a:lnTo>
                  <a:lnTo>
                    <a:pt x="1639097" y="738727"/>
                  </a:lnTo>
                  <a:lnTo>
                    <a:pt x="1695786" y="731221"/>
                  </a:lnTo>
                  <a:lnTo>
                    <a:pt x="1750874" y="725708"/>
                  </a:lnTo>
                  <a:lnTo>
                    <a:pt x="1813192" y="716885"/>
                  </a:lnTo>
                  <a:lnTo>
                    <a:pt x="1870661" y="704040"/>
                  </a:lnTo>
                  <a:lnTo>
                    <a:pt x="1923939" y="687111"/>
                  </a:lnTo>
                  <a:lnTo>
                    <a:pt x="1982255" y="664056"/>
                  </a:lnTo>
                  <a:lnTo>
                    <a:pt x="2035289" y="623851"/>
                  </a:lnTo>
                  <a:lnTo>
                    <a:pt x="2057085" y="591744"/>
                  </a:lnTo>
                  <a:lnTo>
                    <a:pt x="2075836" y="538974"/>
                  </a:lnTo>
                  <a:lnTo>
                    <a:pt x="2080753" y="480370"/>
                  </a:lnTo>
                  <a:lnTo>
                    <a:pt x="2079086" y="448269"/>
                  </a:lnTo>
                  <a:lnTo>
                    <a:pt x="2055832" y="386414"/>
                  </a:lnTo>
                  <a:lnTo>
                    <a:pt x="2016001" y="326049"/>
                  </a:lnTo>
                  <a:lnTo>
                    <a:pt x="1966192" y="270189"/>
                  </a:lnTo>
                  <a:lnTo>
                    <a:pt x="1941986" y="243761"/>
                  </a:lnTo>
                  <a:lnTo>
                    <a:pt x="1891186" y="208280"/>
                  </a:lnTo>
                  <a:lnTo>
                    <a:pt x="1830499" y="171628"/>
                  </a:lnTo>
                  <a:lnTo>
                    <a:pt x="1776798" y="143520"/>
                  </a:lnTo>
                  <a:lnTo>
                    <a:pt x="1718426" y="117087"/>
                  </a:lnTo>
                  <a:lnTo>
                    <a:pt x="1665096" y="98684"/>
                  </a:lnTo>
                  <a:lnTo>
                    <a:pt x="1603154" y="80203"/>
                  </a:lnTo>
                  <a:lnTo>
                    <a:pt x="1548220" y="66052"/>
                  </a:lnTo>
                  <a:lnTo>
                    <a:pt x="1489189" y="51991"/>
                  </a:lnTo>
                  <a:lnTo>
                    <a:pt x="1427139" y="37949"/>
                  </a:lnTo>
                  <a:lnTo>
                    <a:pt x="1378414" y="27420"/>
                  </a:lnTo>
                  <a:lnTo>
                    <a:pt x="1316783" y="20617"/>
                  </a:lnTo>
                  <a:lnTo>
                    <a:pt x="1267857" y="13575"/>
                  </a:lnTo>
                  <a:lnTo>
                    <a:pt x="1205691" y="10604"/>
                  </a:lnTo>
                  <a:lnTo>
                    <a:pt x="1154742" y="10088"/>
                  </a:lnTo>
                  <a:lnTo>
                    <a:pt x="1102602" y="6817"/>
                  </a:lnTo>
                  <a:lnTo>
                    <a:pt x="1050108" y="1558"/>
                  </a:lnTo>
                  <a:lnTo>
                    <a:pt x="997509" y="0"/>
                  </a:lnTo>
                  <a:lnTo>
                    <a:pt x="941761" y="2657"/>
                  </a:lnTo>
                  <a:lnTo>
                    <a:pt x="883908" y="7734"/>
                  </a:lnTo>
                  <a:lnTo>
                    <a:pt x="829722" y="9238"/>
                  </a:lnTo>
                  <a:lnTo>
                    <a:pt x="773503" y="9684"/>
                  </a:lnTo>
                  <a:lnTo>
                    <a:pt x="715511" y="9816"/>
                  </a:lnTo>
                  <a:lnTo>
                    <a:pt x="658164" y="12975"/>
                  </a:lnTo>
                  <a:lnTo>
                    <a:pt x="599838" y="18200"/>
                  </a:lnTo>
                  <a:lnTo>
                    <a:pt x="548631" y="22868"/>
                  </a:lnTo>
                  <a:lnTo>
                    <a:pt x="506943" y="28540"/>
                  </a:lnTo>
                  <a:lnTo>
                    <a:pt x="471103" y="309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8" name="Freeform 57"/>
          <p:cNvSpPr/>
          <p:nvPr/>
        </p:nvSpPr>
        <p:spPr>
          <a:xfrm>
            <a:off x="5043150" y="1218145"/>
            <a:ext cx="368498" cy="340073"/>
          </a:xfrm>
          <a:custGeom>
            <a:avLst/>
            <a:gdLst/>
            <a:ahLst/>
            <a:cxnLst/>
            <a:rect l="0" t="0" r="0" b="0"/>
            <a:pathLst>
              <a:path w="368498" h="340073">
                <a:moveTo>
                  <a:pt x="0" y="55803"/>
                </a:moveTo>
                <a:lnTo>
                  <a:pt x="14654" y="114420"/>
                </a:lnTo>
                <a:lnTo>
                  <a:pt x="20962" y="175829"/>
                </a:lnTo>
                <a:lnTo>
                  <a:pt x="29140" y="234233"/>
                </a:lnTo>
                <a:lnTo>
                  <a:pt x="25513" y="290830"/>
                </a:lnTo>
                <a:lnTo>
                  <a:pt x="20768" y="338881"/>
                </a:lnTo>
                <a:lnTo>
                  <a:pt x="18524" y="339278"/>
                </a:lnTo>
                <a:lnTo>
                  <a:pt x="15859" y="336033"/>
                </a:lnTo>
                <a:lnTo>
                  <a:pt x="11582" y="296034"/>
                </a:lnTo>
                <a:lnTo>
                  <a:pt x="10737" y="236140"/>
                </a:lnTo>
                <a:lnTo>
                  <a:pt x="16159" y="178902"/>
                </a:lnTo>
                <a:lnTo>
                  <a:pt x="28495" y="123706"/>
                </a:lnTo>
                <a:lnTo>
                  <a:pt x="45316" y="77794"/>
                </a:lnTo>
                <a:lnTo>
                  <a:pt x="58745" y="57388"/>
                </a:lnTo>
                <a:lnTo>
                  <a:pt x="87206" y="32746"/>
                </a:lnTo>
                <a:lnTo>
                  <a:pt x="138152" y="6578"/>
                </a:lnTo>
                <a:lnTo>
                  <a:pt x="165516" y="0"/>
                </a:lnTo>
                <a:lnTo>
                  <a:pt x="218092" y="5309"/>
                </a:lnTo>
                <a:lnTo>
                  <a:pt x="251793" y="17445"/>
                </a:lnTo>
                <a:lnTo>
                  <a:pt x="289033" y="42507"/>
                </a:lnTo>
                <a:lnTo>
                  <a:pt x="311677" y="68631"/>
                </a:lnTo>
                <a:lnTo>
                  <a:pt x="335899" y="130729"/>
                </a:lnTo>
                <a:lnTo>
                  <a:pt x="350750" y="185897"/>
                </a:lnTo>
                <a:lnTo>
                  <a:pt x="363779" y="243024"/>
                </a:lnTo>
                <a:lnTo>
                  <a:pt x="367565" y="303181"/>
                </a:lnTo>
                <a:lnTo>
                  <a:pt x="368497" y="340072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489250" y="176568"/>
            <a:ext cx="7207829" cy="725648"/>
            <a:chOff x="489250" y="176568"/>
            <a:chExt cx="7207829" cy="725648"/>
          </a:xfrm>
        </p:grpSpPr>
        <p:sp>
          <p:nvSpPr>
            <p:cNvPr id="2" name="Freeform 1"/>
            <p:cNvSpPr/>
            <p:nvPr/>
          </p:nvSpPr>
          <p:spPr>
            <a:xfrm>
              <a:off x="489250" y="326383"/>
              <a:ext cx="488276" cy="365797"/>
            </a:xfrm>
            <a:custGeom>
              <a:avLst/>
              <a:gdLst/>
              <a:ahLst/>
              <a:cxnLst/>
              <a:rect l="0" t="0" r="0" b="0"/>
              <a:pathLst>
                <a:path w="488276" h="365797">
                  <a:moveTo>
                    <a:pt x="5589" y="0"/>
                  </a:moveTo>
                  <a:lnTo>
                    <a:pt x="0" y="16768"/>
                  </a:lnTo>
                  <a:lnTo>
                    <a:pt x="4442" y="63450"/>
                  </a:lnTo>
                  <a:lnTo>
                    <a:pt x="16584" y="121544"/>
                  </a:lnTo>
                  <a:lnTo>
                    <a:pt x="30248" y="173097"/>
                  </a:lnTo>
                  <a:lnTo>
                    <a:pt x="44212" y="235577"/>
                  </a:lnTo>
                  <a:lnTo>
                    <a:pt x="61355" y="291072"/>
                  </a:lnTo>
                  <a:lnTo>
                    <a:pt x="83333" y="325279"/>
                  </a:lnTo>
                  <a:lnTo>
                    <a:pt x="103313" y="345780"/>
                  </a:lnTo>
                  <a:lnTo>
                    <a:pt x="127791" y="362690"/>
                  </a:lnTo>
                  <a:lnTo>
                    <a:pt x="140869" y="365796"/>
                  </a:lnTo>
                  <a:lnTo>
                    <a:pt x="167879" y="363007"/>
                  </a:lnTo>
                  <a:lnTo>
                    <a:pt x="189242" y="350849"/>
                  </a:lnTo>
                  <a:lnTo>
                    <a:pt x="205366" y="333748"/>
                  </a:lnTo>
                  <a:lnTo>
                    <a:pt x="240302" y="273463"/>
                  </a:lnTo>
                  <a:lnTo>
                    <a:pt x="249506" y="252560"/>
                  </a:lnTo>
                  <a:lnTo>
                    <a:pt x="253598" y="249092"/>
                  </a:lnTo>
                  <a:lnTo>
                    <a:pt x="257496" y="250289"/>
                  </a:lnTo>
                  <a:lnTo>
                    <a:pt x="264947" y="260978"/>
                  </a:lnTo>
                  <a:lnTo>
                    <a:pt x="282381" y="293317"/>
                  </a:lnTo>
                  <a:lnTo>
                    <a:pt x="317166" y="335764"/>
                  </a:lnTo>
                  <a:lnTo>
                    <a:pt x="339820" y="347320"/>
                  </a:lnTo>
                  <a:lnTo>
                    <a:pt x="362366" y="350116"/>
                  </a:lnTo>
                  <a:lnTo>
                    <a:pt x="382915" y="346290"/>
                  </a:lnTo>
                  <a:lnTo>
                    <a:pt x="408808" y="329812"/>
                  </a:lnTo>
                  <a:lnTo>
                    <a:pt x="453138" y="283334"/>
                  </a:lnTo>
                  <a:lnTo>
                    <a:pt x="478227" y="220051"/>
                  </a:lnTo>
                  <a:lnTo>
                    <a:pt x="487594" y="164739"/>
                  </a:lnTo>
                  <a:lnTo>
                    <a:pt x="488275" y="108754"/>
                  </a:lnTo>
                  <a:lnTo>
                    <a:pt x="479371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84435" y="336911"/>
              <a:ext cx="185566" cy="336913"/>
            </a:xfrm>
            <a:custGeom>
              <a:avLst/>
              <a:gdLst/>
              <a:ahLst/>
              <a:cxnLst/>
              <a:rect l="0" t="0" r="0" b="0"/>
              <a:pathLst>
                <a:path w="185566" h="336913">
                  <a:moveTo>
                    <a:pt x="0" y="0"/>
                  </a:moveTo>
                  <a:lnTo>
                    <a:pt x="9065" y="58617"/>
                  </a:lnTo>
                  <a:lnTo>
                    <a:pt x="10239" y="121197"/>
                  </a:lnTo>
                  <a:lnTo>
                    <a:pt x="10443" y="171351"/>
                  </a:lnTo>
                  <a:lnTo>
                    <a:pt x="13631" y="230813"/>
                  </a:lnTo>
                  <a:lnTo>
                    <a:pt x="16587" y="259341"/>
                  </a:lnTo>
                  <a:lnTo>
                    <a:pt x="14001" y="287618"/>
                  </a:lnTo>
                  <a:lnTo>
                    <a:pt x="12843" y="291182"/>
                  </a:lnTo>
                  <a:lnTo>
                    <a:pt x="10732" y="232817"/>
                  </a:lnTo>
                  <a:lnTo>
                    <a:pt x="10619" y="206030"/>
                  </a:lnTo>
                  <a:lnTo>
                    <a:pt x="14098" y="194675"/>
                  </a:lnTo>
                  <a:lnTo>
                    <a:pt x="27323" y="175820"/>
                  </a:lnTo>
                  <a:lnTo>
                    <a:pt x="48018" y="165880"/>
                  </a:lnTo>
                  <a:lnTo>
                    <a:pt x="60088" y="163229"/>
                  </a:lnTo>
                  <a:lnTo>
                    <a:pt x="70474" y="163802"/>
                  </a:lnTo>
                  <a:lnTo>
                    <a:pt x="88254" y="170677"/>
                  </a:lnTo>
                  <a:lnTo>
                    <a:pt x="111417" y="187702"/>
                  </a:lnTo>
                  <a:lnTo>
                    <a:pt x="154340" y="242921"/>
                  </a:lnTo>
                  <a:lnTo>
                    <a:pt x="180139" y="285591"/>
                  </a:lnTo>
                  <a:lnTo>
                    <a:pt x="185565" y="319626"/>
                  </a:lnTo>
                  <a:lnTo>
                    <a:pt x="184542" y="325388"/>
                  </a:lnTo>
                  <a:lnTo>
                    <a:pt x="178984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21960" y="492762"/>
              <a:ext cx="225730" cy="160652"/>
            </a:xfrm>
            <a:custGeom>
              <a:avLst/>
              <a:gdLst/>
              <a:ahLst/>
              <a:cxnLst/>
              <a:rect l="0" t="0" r="0" b="0"/>
              <a:pathLst>
                <a:path w="225730" h="160652">
                  <a:moveTo>
                    <a:pt x="109915" y="54719"/>
                  </a:moveTo>
                  <a:lnTo>
                    <a:pt x="100340" y="30673"/>
                  </a:lnTo>
                  <a:lnTo>
                    <a:pt x="89672" y="16346"/>
                  </a:lnTo>
                  <a:lnTo>
                    <a:pt x="64923" y="716"/>
                  </a:lnTo>
                  <a:lnTo>
                    <a:pt x="55354" y="0"/>
                  </a:lnTo>
                  <a:lnTo>
                    <a:pt x="35363" y="5443"/>
                  </a:lnTo>
                  <a:lnTo>
                    <a:pt x="27458" y="12510"/>
                  </a:lnTo>
                  <a:lnTo>
                    <a:pt x="15556" y="32840"/>
                  </a:lnTo>
                  <a:lnTo>
                    <a:pt x="2950" y="94530"/>
                  </a:lnTo>
                  <a:lnTo>
                    <a:pt x="0" y="105826"/>
                  </a:lnTo>
                  <a:lnTo>
                    <a:pt x="2963" y="127736"/>
                  </a:lnTo>
                  <a:lnTo>
                    <a:pt x="7028" y="138492"/>
                  </a:lnTo>
                  <a:lnTo>
                    <a:pt x="20904" y="153563"/>
                  </a:lnTo>
                  <a:lnTo>
                    <a:pt x="29517" y="159220"/>
                  </a:lnTo>
                  <a:lnTo>
                    <a:pt x="38769" y="160651"/>
                  </a:lnTo>
                  <a:lnTo>
                    <a:pt x="58408" y="156002"/>
                  </a:lnTo>
                  <a:lnTo>
                    <a:pt x="83605" y="140231"/>
                  </a:lnTo>
                  <a:lnTo>
                    <a:pt x="105889" y="120740"/>
                  </a:lnTo>
                  <a:lnTo>
                    <a:pt x="121721" y="94558"/>
                  </a:lnTo>
                  <a:lnTo>
                    <a:pt x="133820" y="64574"/>
                  </a:lnTo>
                  <a:lnTo>
                    <a:pt x="136380" y="62459"/>
                  </a:lnTo>
                  <a:lnTo>
                    <a:pt x="138087" y="65728"/>
                  </a:lnTo>
                  <a:lnTo>
                    <a:pt x="143391" y="114877"/>
                  </a:lnTo>
                  <a:lnTo>
                    <a:pt x="152479" y="132539"/>
                  </a:lnTo>
                  <a:lnTo>
                    <a:pt x="167437" y="145068"/>
                  </a:lnTo>
                  <a:lnTo>
                    <a:pt x="176339" y="150047"/>
                  </a:lnTo>
                  <a:lnTo>
                    <a:pt x="195589" y="152459"/>
                  </a:lnTo>
                  <a:lnTo>
                    <a:pt x="225729" y="1494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615322" y="284269"/>
              <a:ext cx="27124" cy="389555"/>
            </a:xfrm>
            <a:custGeom>
              <a:avLst/>
              <a:gdLst/>
              <a:ahLst/>
              <a:cxnLst/>
              <a:rect l="0" t="0" r="0" b="0"/>
              <a:pathLst>
                <a:path w="27124" h="389555">
                  <a:moveTo>
                    <a:pt x="6066" y="0"/>
                  </a:moveTo>
                  <a:lnTo>
                    <a:pt x="0" y="34792"/>
                  </a:lnTo>
                  <a:lnTo>
                    <a:pt x="7641" y="96776"/>
                  </a:lnTo>
                  <a:lnTo>
                    <a:pt x="13942" y="151117"/>
                  </a:lnTo>
                  <a:lnTo>
                    <a:pt x="15809" y="208552"/>
                  </a:lnTo>
                  <a:lnTo>
                    <a:pt x="16362" y="259495"/>
                  </a:lnTo>
                  <a:lnTo>
                    <a:pt x="16549" y="318630"/>
                  </a:lnTo>
                  <a:lnTo>
                    <a:pt x="24922" y="371766"/>
                  </a:lnTo>
                  <a:lnTo>
                    <a:pt x="27123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73989" y="442196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0"/>
                  </a:moveTo>
                  <a:lnTo>
                    <a:pt x="221691" y="8334"/>
                  </a:lnTo>
                  <a:lnTo>
                    <a:pt x="171751" y="12998"/>
                  </a:lnTo>
                  <a:lnTo>
                    <a:pt x="124199" y="18669"/>
                  </a:lnTo>
                  <a:lnTo>
                    <a:pt x="61318" y="2058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202391" y="419837"/>
              <a:ext cx="170250" cy="482379"/>
            </a:xfrm>
            <a:custGeom>
              <a:avLst/>
              <a:gdLst/>
              <a:ahLst/>
              <a:cxnLst/>
              <a:rect l="0" t="0" r="0" b="0"/>
              <a:pathLst>
                <a:path w="170250" h="482379">
                  <a:moveTo>
                    <a:pt x="19121" y="148701"/>
                  </a:moveTo>
                  <a:lnTo>
                    <a:pt x="10788" y="186179"/>
                  </a:lnTo>
                  <a:lnTo>
                    <a:pt x="12363" y="221027"/>
                  </a:lnTo>
                  <a:lnTo>
                    <a:pt x="17786" y="275422"/>
                  </a:lnTo>
                  <a:lnTo>
                    <a:pt x="18726" y="325328"/>
                  </a:lnTo>
                  <a:lnTo>
                    <a:pt x="19004" y="377160"/>
                  </a:lnTo>
                  <a:lnTo>
                    <a:pt x="19098" y="439841"/>
                  </a:lnTo>
                  <a:lnTo>
                    <a:pt x="20284" y="480760"/>
                  </a:lnTo>
                  <a:lnTo>
                    <a:pt x="22236" y="482378"/>
                  </a:lnTo>
                  <a:lnTo>
                    <a:pt x="24707" y="479947"/>
                  </a:lnTo>
                  <a:lnTo>
                    <a:pt x="28999" y="418461"/>
                  </a:lnTo>
                  <a:lnTo>
                    <a:pt x="29521" y="357055"/>
                  </a:lnTo>
                  <a:lnTo>
                    <a:pt x="29612" y="308442"/>
                  </a:lnTo>
                  <a:lnTo>
                    <a:pt x="29639" y="256993"/>
                  </a:lnTo>
                  <a:lnTo>
                    <a:pt x="22412" y="202848"/>
                  </a:lnTo>
                  <a:lnTo>
                    <a:pt x="16652" y="148305"/>
                  </a:lnTo>
                  <a:lnTo>
                    <a:pt x="4595" y="92471"/>
                  </a:lnTo>
                  <a:lnTo>
                    <a:pt x="0" y="50412"/>
                  </a:lnTo>
                  <a:lnTo>
                    <a:pt x="5163" y="28588"/>
                  </a:lnTo>
                  <a:lnTo>
                    <a:pt x="9816" y="19493"/>
                  </a:lnTo>
                  <a:lnTo>
                    <a:pt x="24344" y="6267"/>
                  </a:lnTo>
                  <a:lnTo>
                    <a:pt x="33132" y="1103"/>
                  </a:lnTo>
                  <a:lnTo>
                    <a:pt x="43669" y="0"/>
                  </a:lnTo>
                  <a:lnTo>
                    <a:pt x="67856" y="5013"/>
                  </a:lnTo>
                  <a:lnTo>
                    <a:pt x="102191" y="20989"/>
                  </a:lnTo>
                  <a:lnTo>
                    <a:pt x="134592" y="46130"/>
                  </a:lnTo>
                  <a:lnTo>
                    <a:pt x="155240" y="75806"/>
                  </a:lnTo>
                  <a:lnTo>
                    <a:pt x="168767" y="106826"/>
                  </a:lnTo>
                  <a:lnTo>
                    <a:pt x="170249" y="127750"/>
                  </a:lnTo>
                  <a:lnTo>
                    <a:pt x="165838" y="148748"/>
                  </a:lnTo>
                  <a:lnTo>
                    <a:pt x="156078" y="169779"/>
                  </a:lnTo>
                  <a:lnTo>
                    <a:pt x="140822" y="184586"/>
                  </a:lnTo>
                  <a:lnTo>
                    <a:pt x="102433" y="203623"/>
                  </a:lnTo>
                  <a:lnTo>
                    <a:pt x="65903" y="209428"/>
                  </a:lnTo>
                  <a:lnTo>
                    <a:pt x="8593" y="2013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07757" y="448742"/>
              <a:ext cx="193354" cy="182968"/>
            </a:xfrm>
            <a:custGeom>
              <a:avLst/>
              <a:gdLst/>
              <a:ahLst/>
              <a:cxnLst/>
              <a:rect l="0" t="0" r="0" b="0"/>
              <a:pathLst>
                <a:path w="193354" h="182968">
                  <a:moveTo>
                    <a:pt x="34854" y="98739"/>
                  </a:moveTo>
                  <a:lnTo>
                    <a:pt x="83785" y="95620"/>
                  </a:lnTo>
                  <a:lnTo>
                    <a:pt x="137326" y="84085"/>
                  </a:lnTo>
                  <a:lnTo>
                    <a:pt x="170891" y="73990"/>
                  </a:lnTo>
                  <a:lnTo>
                    <a:pt x="179358" y="68202"/>
                  </a:lnTo>
                  <a:lnTo>
                    <a:pt x="191885" y="52412"/>
                  </a:lnTo>
                  <a:lnTo>
                    <a:pt x="193353" y="44458"/>
                  </a:lnTo>
                  <a:lnTo>
                    <a:pt x="191993" y="36815"/>
                  </a:lnTo>
                  <a:lnTo>
                    <a:pt x="188746" y="29381"/>
                  </a:lnTo>
                  <a:lnTo>
                    <a:pt x="175780" y="18000"/>
                  </a:lnTo>
                  <a:lnTo>
                    <a:pt x="138861" y="1163"/>
                  </a:lnTo>
                  <a:lnTo>
                    <a:pt x="115394" y="0"/>
                  </a:lnTo>
                  <a:lnTo>
                    <a:pt x="90537" y="4552"/>
                  </a:lnTo>
                  <a:lnTo>
                    <a:pt x="57982" y="20269"/>
                  </a:lnTo>
                  <a:lnTo>
                    <a:pt x="40843" y="33058"/>
                  </a:lnTo>
                  <a:lnTo>
                    <a:pt x="11947" y="75973"/>
                  </a:lnTo>
                  <a:lnTo>
                    <a:pt x="2056" y="97980"/>
                  </a:lnTo>
                  <a:lnTo>
                    <a:pt x="0" y="119459"/>
                  </a:lnTo>
                  <a:lnTo>
                    <a:pt x="1090" y="130100"/>
                  </a:lnTo>
                  <a:lnTo>
                    <a:pt x="5325" y="138364"/>
                  </a:lnTo>
                  <a:lnTo>
                    <a:pt x="19391" y="150665"/>
                  </a:lnTo>
                  <a:lnTo>
                    <a:pt x="65421" y="174160"/>
                  </a:lnTo>
                  <a:lnTo>
                    <a:pt x="119574" y="181228"/>
                  </a:lnTo>
                  <a:lnTo>
                    <a:pt x="161196" y="1829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663709" y="452725"/>
              <a:ext cx="105286" cy="203574"/>
            </a:xfrm>
            <a:custGeom>
              <a:avLst/>
              <a:gdLst/>
              <a:ahLst/>
              <a:cxnLst/>
              <a:rect l="0" t="0" r="0" b="0"/>
              <a:pathLst>
                <a:path w="105286" h="203574">
                  <a:moveTo>
                    <a:pt x="0" y="84228"/>
                  </a:moveTo>
                  <a:lnTo>
                    <a:pt x="14573" y="126920"/>
                  </a:lnTo>
                  <a:lnTo>
                    <a:pt x="52998" y="189564"/>
                  </a:lnTo>
                  <a:lnTo>
                    <a:pt x="63329" y="203573"/>
                  </a:lnTo>
                  <a:lnTo>
                    <a:pt x="64446" y="202396"/>
                  </a:lnTo>
                  <a:lnTo>
                    <a:pt x="64021" y="198102"/>
                  </a:lnTo>
                  <a:lnTo>
                    <a:pt x="28474" y="136141"/>
                  </a:lnTo>
                  <a:lnTo>
                    <a:pt x="7534" y="78543"/>
                  </a:lnTo>
                  <a:lnTo>
                    <a:pt x="2233" y="37960"/>
                  </a:lnTo>
                  <a:lnTo>
                    <a:pt x="6168" y="27646"/>
                  </a:lnTo>
                  <a:lnTo>
                    <a:pt x="13471" y="19601"/>
                  </a:lnTo>
                  <a:lnTo>
                    <a:pt x="23019" y="13067"/>
                  </a:lnTo>
                  <a:lnTo>
                    <a:pt x="64403" y="387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889189" y="476903"/>
              <a:ext cx="111433" cy="145135"/>
            </a:xfrm>
            <a:custGeom>
              <a:avLst/>
              <a:gdLst/>
              <a:ahLst/>
              <a:cxnLst/>
              <a:rect l="0" t="0" r="0" b="0"/>
              <a:pathLst>
                <a:path w="111433" h="145135">
                  <a:moveTo>
                    <a:pt x="111432" y="17936"/>
                  </a:moveTo>
                  <a:lnTo>
                    <a:pt x="100254" y="6758"/>
                  </a:lnTo>
                  <a:lnTo>
                    <a:pt x="82287" y="1269"/>
                  </a:lnTo>
                  <a:lnTo>
                    <a:pt x="59874" y="0"/>
                  </a:lnTo>
                  <a:lnTo>
                    <a:pt x="38215" y="3335"/>
                  </a:lnTo>
                  <a:lnTo>
                    <a:pt x="20009" y="14956"/>
                  </a:lnTo>
                  <a:lnTo>
                    <a:pt x="11879" y="22969"/>
                  </a:lnTo>
                  <a:lnTo>
                    <a:pt x="2846" y="44349"/>
                  </a:lnTo>
                  <a:lnTo>
                    <a:pt x="0" y="68280"/>
                  </a:lnTo>
                  <a:lnTo>
                    <a:pt x="2635" y="90614"/>
                  </a:lnTo>
                  <a:lnTo>
                    <a:pt x="10826" y="109119"/>
                  </a:lnTo>
                  <a:lnTo>
                    <a:pt x="16285" y="117329"/>
                  </a:lnTo>
                  <a:lnTo>
                    <a:pt x="46326" y="140063"/>
                  </a:lnTo>
                  <a:lnTo>
                    <a:pt x="71578" y="145134"/>
                  </a:lnTo>
                  <a:lnTo>
                    <a:pt x="111432" y="1442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078472" y="454332"/>
              <a:ext cx="164306" cy="162747"/>
            </a:xfrm>
            <a:custGeom>
              <a:avLst/>
              <a:gdLst/>
              <a:ahLst/>
              <a:cxnLst/>
              <a:rect l="0" t="0" r="0" b="0"/>
              <a:pathLst>
                <a:path w="164306" h="162747">
                  <a:moveTo>
                    <a:pt x="37963" y="72092"/>
                  </a:moveTo>
                  <a:lnTo>
                    <a:pt x="96580" y="57438"/>
                  </a:lnTo>
                  <a:lnTo>
                    <a:pt x="125781" y="41754"/>
                  </a:lnTo>
                  <a:lnTo>
                    <a:pt x="129263" y="34319"/>
                  </a:lnTo>
                  <a:lnTo>
                    <a:pt x="129246" y="25853"/>
                  </a:lnTo>
                  <a:lnTo>
                    <a:pt x="126894" y="16700"/>
                  </a:lnTo>
                  <a:lnTo>
                    <a:pt x="120647" y="10598"/>
                  </a:lnTo>
                  <a:lnTo>
                    <a:pt x="101227" y="3817"/>
                  </a:lnTo>
                  <a:lnTo>
                    <a:pt x="63987" y="0"/>
                  </a:lnTo>
                  <a:lnTo>
                    <a:pt x="43290" y="5346"/>
                  </a:lnTo>
                  <a:lnTo>
                    <a:pt x="10939" y="27842"/>
                  </a:lnTo>
                  <a:lnTo>
                    <a:pt x="2556" y="50476"/>
                  </a:lnTo>
                  <a:lnTo>
                    <a:pt x="0" y="77693"/>
                  </a:lnTo>
                  <a:lnTo>
                    <a:pt x="2763" y="101488"/>
                  </a:lnTo>
                  <a:lnTo>
                    <a:pt x="11010" y="120642"/>
                  </a:lnTo>
                  <a:lnTo>
                    <a:pt x="35368" y="152002"/>
                  </a:lnTo>
                  <a:lnTo>
                    <a:pt x="55137" y="160250"/>
                  </a:lnTo>
                  <a:lnTo>
                    <a:pt x="78351" y="162746"/>
                  </a:lnTo>
                  <a:lnTo>
                    <a:pt x="138081" y="151808"/>
                  </a:lnTo>
                  <a:lnTo>
                    <a:pt x="164305" y="1457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297712" y="469568"/>
              <a:ext cx="187221" cy="183199"/>
            </a:xfrm>
            <a:custGeom>
              <a:avLst/>
              <a:gdLst/>
              <a:ahLst/>
              <a:cxnLst/>
              <a:rect l="0" t="0" r="0" b="0"/>
              <a:pathLst>
                <a:path w="187221" h="183199">
                  <a:moveTo>
                    <a:pt x="18764" y="77913"/>
                  </a:moveTo>
                  <a:lnTo>
                    <a:pt x="27098" y="126844"/>
                  </a:lnTo>
                  <a:lnTo>
                    <a:pt x="27829" y="142119"/>
                  </a:lnTo>
                  <a:lnTo>
                    <a:pt x="25978" y="149963"/>
                  </a:lnTo>
                  <a:lnTo>
                    <a:pt x="22403" y="152853"/>
                  </a:lnTo>
                  <a:lnTo>
                    <a:pt x="17680" y="152439"/>
                  </a:lnTo>
                  <a:lnTo>
                    <a:pt x="13363" y="148654"/>
                  </a:lnTo>
                  <a:lnTo>
                    <a:pt x="5445" y="135090"/>
                  </a:lnTo>
                  <a:lnTo>
                    <a:pt x="0" y="102134"/>
                  </a:lnTo>
                  <a:lnTo>
                    <a:pt x="3976" y="57144"/>
                  </a:lnTo>
                  <a:lnTo>
                    <a:pt x="18152" y="17947"/>
                  </a:lnTo>
                  <a:lnTo>
                    <a:pt x="26545" y="9860"/>
                  </a:lnTo>
                  <a:lnTo>
                    <a:pt x="48348" y="874"/>
                  </a:lnTo>
                  <a:lnTo>
                    <a:pt x="70518" y="0"/>
                  </a:lnTo>
                  <a:lnTo>
                    <a:pt x="113345" y="8971"/>
                  </a:lnTo>
                  <a:lnTo>
                    <a:pt x="131380" y="21536"/>
                  </a:lnTo>
                  <a:lnTo>
                    <a:pt x="154687" y="51460"/>
                  </a:lnTo>
                  <a:lnTo>
                    <a:pt x="166912" y="76685"/>
                  </a:lnTo>
                  <a:lnTo>
                    <a:pt x="174760" y="131006"/>
                  </a:lnTo>
                  <a:lnTo>
                    <a:pt x="179239" y="163445"/>
                  </a:lnTo>
                  <a:lnTo>
                    <a:pt x="187220" y="1831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569160" y="231626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0" y="0"/>
                  </a:moveTo>
                  <a:lnTo>
                    <a:pt x="0" y="60384"/>
                  </a:lnTo>
                  <a:lnTo>
                    <a:pt x="0" y="118108"/>
                  </a:lnTo>
                  <a:lnTo>
                    <a:pt x="3120" y="170306"/>
                  </a:lnTo>
                  <a:lnTo>
                    <a:pt x="9065" y="230563"/>
                  </a:lnTo>
                  <a:lnTo>
                    <a:pt x="10240" y="290385"/>
                  </a:lnTo>
                  <a:lnTo>
                    <a:pt x="7352" y="344143"/>
                  </a:lnTo>
                  <a:lnTo>
                    <a:pt x="4438" y="363523"/>
                  </a:lnTo>
                  <a:lnTo>
                    <a:pt x="5298" y="368691"/>
                  </a:lnTo>
                  <a:lnTo>
                    <a:pt x="10529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21761" y="368497"/>
              <a:ext cx="263214" cy="21058"/>
            </a:xfrm>
            <a:custGeom>
              <a:avLst/>
              <a:gdLst/>
              <a:ahLst/>
              <a:cxnLst/>
              <a:rect l="0" t="0" r="0" b="0"/>
              <a:pathLst>
                <a:path w="263214" h="21058">
                  <a:moveTo>
                    <a:pt x="263213" y="0"/>
                  </a:moveTo>
                  <a:lnTo>
                    <a:pt x="204596" y="5589"/>
                  </a:lnTo>
                  <a:lnTo>
                    <a:pt x="150422" y="9553"/>
                  </a:lnTo>
                  <a:lnTo>
                    <a:pt x="94661" y="13455"/>
                  </a:lnTo>
                  <a:lnTo>
                    <a:pt x="38586" y="195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247243" y="379025"/>
              <a:ext cx="245004" cy="245311"/>
            </a:xfrm>
            <a:custGeom>
              <a:avLst/>
              <a:gdLst/>
              <a:ahLst/>
              <a:cxnLst/>
              <a:rect l="0" t="0" r="0" b="0"/>
              <a:pathLst>
                <a:path w="245004" h="245311">
                  <a:moveTo>
                    <a:pt x="132612" y="21057"/>
                  </a:moveTo>
                  <a:lnTo>
                    <a:pt x="115844" y="15468"/>
                  </a:lnTo>
                  <a:lnTo>
                    <a:pt x="98253" y="15844"/>
                  </a:lnTo>
                  <a:lnTo>
                    <a:pt x="79907" y="21080"/>
                  </a:lnTo>
                  <a:lnTo>
                    <a:pt x="45945" y="46625"/>
                  </a:lnTo>
                  <a:lnTo>
                    <a:pt x="11377" y="85119"/>
                  </a:lnTo>
                  <a:lnTo>
                    <a:pt x="2691" y="108801"/>
                  </a:lnTo>
                  <a:lnTo>
                    <a:pt x="0" y="136094"/>
                  </a:lnTo>
                  <a:lnTo>
                    <a:pt x="6232" y="180834"/>
                  </a:lnTo>
                  <a:lnTo>
                    <a:pt x="22376" y="210468"/>
                  </a:lnTo>
                  <a:lnTo>
                    <a:pt x="35265" y="226513"/>
                  </a:lnTo>
                  <a:lnTo>
                    <a:pt x="61264" y="243110"/>
                  </a:lnTo>
                  <a:lnTo>
                    <a:pt x="81014" y="245310"/>
                  </a:lnTo>
                  <a:lnTo>
                    <a:pt x="139985" y="234166"/>
                  </a:lnTo>
                  <a:lnTo>
                    <a:pt x="162795" y="227686"/>
                  </a:lnTo>
                  <a:lnTo>
                    <a:pt x="181511" y="214668"/>
                  </a:lnTo>
                  <a:lnTo>
                    <a:pt x="212591" y="177715"/>
                  </a:lnTo>
                  <a:lnTo>
                    <a:pt x="232855" y="135450"/>
                  </a:lnTo>
                  <a:lnTo>
                    <a:pt x="245003" y="83255"/>
                  </a:lnTo>
                  <a:lnTo>
                    <a:pt x="244564" y="58059"/>
                  </a:lnTo>
                  <a:lnTo>
                    <a:pt x="236571" y="39062"/>
                  </a:lnTo>
                  <a:lnTo>
                    <a:pt x="218916" y="15214"/>
                  </a:lnTo>
                  <a:lnTo>
                    <a:pt x="199435" y="6762"/>
                  </a:lnTo>
                  <a:lnTo>
                    <a:pt x="14314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543604" y="176568"/>
              <a:ext cx="173164" cy="434085"/>
            </a:xfrm>
            <a:custGeom>
              <a:avLst/>
              <a:gdLst/>
              <a:ahLst/>
              <a:cxnLst/>
              <a:rect l="0" t="0" r="0" b="0"/>
              <a:pathLst>
                <a:path w="173164" h="434085">
                  <a:moveTo>
                    <a:pt x="78406" y="434084"/>
                  </a:moveTo>
                  <a:lnTo>
                    <a:pt x="60448" y="377870"/>
                  </a:lnTo>
                  <a:lnTo>
                    <a:pt x="49859" y="319298"/>
                  </a:lnTo>
                  <a:lnTo>
                    <a:pt x="41832" y="256733"/>
                  </a:lnTo>
                  <a:lnTo>
                    <a:pt x="36216" y="196454"/>
                  </a:lnTo>
                  <a:lnTo>
                    <a:pt x="25055" y="139487"/>
                  </a:lnTo>
                  <a:lnTo>
                    <a:pt x="8123" y="77528"/>
                  </a:lnTo>
                  <a:lnTo>
                    <a:pt x="0" y="44949"/>
                  </a:lnTo>
                  <a:lnTo>
                    <a:pt x="1835" y="23659"/>
                  </a:lnTo>
                  <a:lnTo>
                    <a:pt x="6301" y="15408"/>
                  </a:lnTo>
                  <a:lnTo>
                    <a:pt x="20623" y="3121"/>
                  </a:lnTo>
                  <a:lnTo>
                    <a:pt x="41806" y="0"/>
                  </a:lnTo>
                  <a:lnTo>
                    <a:pt x="99123" y="7528"/>
                  </a:lnTo>
                  <a:lnTo>
                    <a:pt x="154964" y="20564"/>
                  </a:lnTo>
                  <a:lnTo>
                    <a:pt x="173163" y="234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516725" y="421139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30978" y="8334"/>
                  </a:lnTo>
                  <a:lnTo>
                    <a:pt x="73966" y="10095"/>
                  </a:lnTo>
                  <a:lnTo>
                    <a:pt x="12975" y="1047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229695" y="207583"/>
              <a:ext cx="287239" cy="424208"/>
            </a:xfrm>
            <a:custGeom>
              <a:avLst/>
              <a:gdLst/>
              <a:ahLst/>
              <a:cxnLst/>
              <a:rect l="0" t="0" r="0" b="0"/>
              <a:pathLst>
                <a:path w="287239" h="424208">
                  <a:moveTo>
                    <a:pt x="87196" y="13515"/>
                  </a:moveTo>
                  <a:lnTo>
                    <a:pt x="69238" y="67390"/>
                  </a:lnTo>
                  <a:lnTo>
                    <a:pt x="46458" y="118962"/>
                  </a:lnTo>
                  <a:lnTo>
                    <a:pt x="41320" y="122418"/>
                  </a:lnTo>
                  <a:lnTo>
                    <a:pt x="36725" y="121212"/>
                  </a:lnTo>
                  <a:lnTo>
                    <a:pt x="32491" y="116898"/>
                  </a:lnTo>
                  <a:lnTo>
                    <a:pt x="30839" y="110513"/>
                  </a:lnTo>
                  <a:lnTo>
                    <a:pt x="32122" y="94060"/>
                  </a:lnTo>
                  <a:lnTo>
                    <a:pt x="39712" y="78169"/>
                  </a:lnTo>
                  <a:lnTo>
                    <a:pt x="74923" y="18575"/>
                  </a:lnTo>
                  <a:lnTo>
                    <a:pt x="94220" y="6795"/>
                  </a:lnTo>
                  <a:lnTo>
                    <a:pt x="117224" y="0"/>
                  </a:lnTo>
                  <a:lnTo>
                    <a:pt x="139146" y="879"/>
                  </a:lnTo>
                  <a:lnTo>
                    <a:pt x="157468" y="8289"/>
                  </a:lnTo>
                  <a:lnTo>
                    <a:pt x="173410" y="20551"/>
                  </a:lnTo>
                  <a:lnTo>
                    <a:pt x="209828" y="67084"/>
                  </a:lnTo>
                  <a:lnTo>
                    <a:pt x="225437" y="103607"/>
                  </a:lnTo>
                  <a:lnTo>
                    <a:pt x="232786" y="165105"/>
                  </a:lnTo>
                  <a:lnTo>
                    <a:pt x="231118" y="226646"/>
                  </a:lnTo>
                  <a:lnTo>
                    <a:pt x="219870" y="289192"/>
                  </a:lnTo>
                  <a:lnTo>
                    <a:pt x="191466" y="344082"/>
                  </a:lnTo>
                  <a:lnTo>
                    <a:pt x="164204" y="391288"/>
                  </a:lnTo>
                  <a:lnTo>
                    <a:pt x="132110" y="418166"/>
                  </a:lnTo>
                  <a:lnTo>
                    <a:pt x="103258" y="424207"/>
                  </a:lnTo>
                  <a:lnTo>
                    <a:pt x="48255" y="418553"/>
                  </a:lnTo>
                  <a:lnTo>
                    <a:pt x="20026" y="403888"/>
                  </a:lnTo>
                  <a:lnTo>
                    <a:pt x="7429" y="388225"/>
                  </a:lnTo>
                  <a:lnTo>
                    <a:pt x="2433" y="379135"/>
                  </a:lnTo>
                  <a:lnTo>
                    <a:pt x="0" y="359677"/>
                  </a:lnTo>
                  <a:lnTo>
                    <a:pt x="989" y="349574"/>
                  </a:lnTo>
                  <a:lnTo>
                    <a:pt x="5159" y="341670"/>
                  </a:lnTo>
                  <a:lnTo>
                    <a:pt x="19150" y="329767"/>
                  </a:lnTo>
                  <a:lnTo>
                    <a:pt x="52346" y="322079"/>
                  </a:lnTo>
                  <a:lnTo>
                    <a:pt x="105485" y="319481"/>
                  </a:lnTo>
                  <a:lnTo>
                    <a:pt x="164161" y="318968"/>
                  </a:lnTo>
                  <a:lnTo>
                    <a:pt x="226141" y="324456"/>
                  </a:lnTo>
                  <a:lnTo>
                    <a:pt x="287238" y="3188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523600" y="263212"/>
              <a:ext cx="315762" cy="340182"/>
            </a:xfrm>
            <a:custGeom>
              <a:avLst/>
              <a:gdLst/>
              <a:ahLst/>
              <a:cxnLst/>
              <a:rect l="0" t="0" r="0" b="0"/>
              <a:pathLst>
                <a:path w="315762" h="340182">
                  <a:moveTo>
                    <a:pt x="193374" y="0"/>
                  </a:moveTo>
                  <a:lnTo>
                    <a:pt x="155896" y="8333"/>
                  </a:lnTo>
                  <a:lnTo>
                    <a:pt x="98883" y="10095"/>
                  </a:lnTo>
                  <a:lnTo>
                    <a:pt x="46937" y="3207"/>
                  </a:lnTo>
                  <a:lnTo>
                    <a:pt x="20276" y="1425"/>
                  </a:lnTo>
                  <a:lnTo>
                    <a:pt x="11295" y="5630"/>
                  </a:lnTo>
                  <a:lnTo>
                    <a:pt x="5307" y="13112"/>
                  </a:lnTo>
                  <a:lnTo>
                    <a:pt x="1316" y="22779"/>
                  </a:lnTo>
                  <a:lnTo>
                    <a:pt x="0" y="42879"/>
                  </a:lnTo>
                  <a:lnTo>
                    <a:pt x="11758" y="96027"/>
                  </a:lnTo>
                  <a:lnTo>
                    <a:pt x="18289" y="121447"/>
                  </a:lnTo>
                  <a:lnTo>
                    <a:pt x="25178" y="128928"/>
                  </a:lnTo>
                  <a:lnTo>
                    <a:pt x="34450" y="132745"/>
                  </a:lnTo>
                  <a:lnTo>
                    <a:pt x="45311" y="134120"/>
                  </a:lnTo>
                  <a:lnTo>
                    <a:pt x="66737" y="129409"/>
                  </a:lnTo>
                  <a:lnTo>
                    <a:pt x="120805" y="110368"/>
                  </a:lnTo>
                  <a:lnTo>
                    <a:pt x="158484" y="107961"/>
                  </a:lnTo>
                  <a:lnTo>
                    <a:pt x="213996" y="120137"/>
                  </a:lnTo>
                  <a:lnTo>
                    <a:pt x="240298" y="135682"/>
                  </a:lnTo>
                  <a:lnTo>
                    <a:pt x="298573" y="192723"/>
                  </a:lnTo>
                  <a:lnTo>
                    <a:pt x="305620" y="202181"/>
                  </a:lnTo>
                  <a:lnTo>
                    <a:pt x="313451" y="225169"/>
                  </a:lnTo>
                  <a:lnTo>
                    <a:pt x="315761" y="249814"/>
                  </a:lnTo>
                  <a:lnTo>
                    <a:pt x="312889" y="272465"/>
                  </a:lnTo>
                  <a:lnTo>
                    <a:pt x="304594" y="291111"/>
                  </a:lnTo>
                  <a:lnTo>
                    <a:pt x="280204" y="322146"/>
                  </a:lnTo>
                  <a:lnTo>
                    <a:pt x="254196" y="338126"/>
                  </a:lnTo>
                  <a:lnTo>
                    <a:pt x="228205" y="340181"/>
                  </a:lnTo>
                  <a:lnTo>
                    <a:pt x="169448" y="331968"/>
                  </a:lnTo>
                  <a:lnTo>
                    <a:pt x="113952" y="319081"/>
                  </a:lnTo>
                  <a:lnTo>
                    <a:pt x="71101" y="305270"/>
                  </a:lnTo>
                  <a:lnTo>
                    <a:pt x="45975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237810" y="463253"/>
              <a:ext cx="5590" cy="157929"/>
            </a:xfrm>
            <a:custGeom>
              <a:avLst/>
              <a:gdLst/>
              <a:ahLst/>
              <a:cxnLst/>
              <a:rect l="0" t="0" r="0" b="0"/>
              <a:pathLst>
                <a:path w="5590" h="157929">
                  <a:moveTo>
                    <a:pt x="5589" y="0"/>
                  </a:moveTo>
                  <a:lnTo>
                    <a:pt x="0" y="16768"/>
                  </a:lnTo>
                  <a:lnTo>
                    <a:pt x="3271" y="69516"/>
                  </a:lnTo>
                  <a:lnTo>
                    <a:pt x="5131" y="123090"/>
                  </a:lnTo>
                  <a:lnTo>
                    <a:pt x="5589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243399" y="34744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357144" y="415550"/>
              <a:ext cx="213214" cy="209688"/>
            </a:xfrm>
            <a:custGeom>
              <a:avLst/>
              <a:gdLst/>
              <a:ahLst/>
              <a:cxnLst/>
              <a:rect l="0" t="0" r="0" b="0"/>
              <a:pathLst>
                <a:path w="213214" h="209688">
                  <a:moveTo>
                    <a:pt x="128410" y="5589"/>
                  </a:moveTo>
                  <a:lnTo>
                    <a:pt x="111642" y="0"/>
                  </a:lnTo>
                  <a:lnTo>
                    <a:pt x="73269" y="2114"/>
                  </a:lnTo>
                  <a:lnTo>
                    <a:pt x="36033" y="15738"/>
                  </a:lnTo>
                  <a:lnTo>
                    <a:pt x="19893" y="31157"/>
                  </a:lnTo>
                  <a:lnTo>
                    <a:pt x="0" y="69651"/>
                  </a:lnTo>
                  <a:lnTo>
                    <a:pt x="1859" y="76373"/>
                  </a:lnTo>
                  <a:lnTo>
                    <a:pt x="7777" y="80855"/>
                  </a:lnTo>
                  <a:lnTo>
                    <a:pt x="16403" y="83842"/>
                  </a:lnTo>
                  <a:lnTo>
                    <a:pt x="35345" y="84042"/>
                  </a:lnTo>
                  <a:lnTo>
                    <a:pt x="87280" y="80228"/>
                  </a:lnTo>
                  <a:lnTo>
                    <a:pt x="148210" y="90865"/>
                  </a:lnTo>
                  <a:lnTo>
                    <a:pt x="168796" y="98472"/>
                  </a:lnTo>
                  <a:lnTo>
                    <a:pt x="208439" y="129099"/>
                  </a:lnTo>
                  <a:lnTo>
                    <a:pt x="212179" y="138232"/>
                  </a:lnTo>
                  <a:lnTo>
                    <a:pt x="213213" y="160858"/>
                  </a:lnTo>
                  <a:lnTo>
                    <a:pt x="203536" y="183392"/>
                  </a:lnTo>
                  <a:lnTo>
                    <a:pt x="196042" y="194315"/>
                  </a:lnTo>
                  <a:lnTo>
                    <a:pt x="186365" y="201596"/>
                  </a:lnTo>
                  <a:lnTo>
                    <a:pt x="163137" y="209687"/>
                  </a:lnTo>
                  <a:lnTo>
                    <a:pt x="123752" y="208652"/>
                  </a:lnTo>
                  <a:lnTo>
                    <a:pt x="79267" y="197822"/>
                  </a:lnTo>
                  <a:lnTo>
                    <a:pt x="54711" y="1845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033036" y="242155"/>
              <a:ext cx="52644" cy="421141"/>
            </a:xfrm>
            <a:custGeom>
              <a:avLst/>
              <a:gdLst/>
              <a:ahLst/>
              <a:cxnLst/>
              <a:rect l="0" t="0" r="0" b="0"/>
              <a:pathLst>
                <a:path w="52644" h="421141">
                  <a:moveTo>
                    <a:pt x="52643" y="0"/>
                  </a:moveTo>
                  <a:lnTo>
                    <a:pt x="41190" y="48931"/>
                  </a:lnTo>
                  <a:lnTo>
                    <a:pt x="37024" y="82578"/>
                  </a:lnTo>
                  <a:lnTo>
                    <a:pt x="39072" y="124829"/>
                  </a:lnTo>
                  <a:lnTo>
                    <a:pt x="40762" y="167783"/>
                  </a:lnTo>
                  <a:lnTo>
                    <a:pt x="41513" y="210271"/>
                  </a:lnTo>
                  <a:lnTo>
                    <a:pt x="40767" y="272482"/>
                  </a:lnTo>
                  <a:lnTo>
                    <a:pt x="33656" y="326140"/>
                  </a:lnTo>
                  <a:lnTo>
                    <a:pt x="17358" y="388136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169907" y="248733"/>
              <a:ext cx="272301" cy="467205"/>
            </a:xfrm>
            <a:custGeom>
              <a:avLst/>
              <a:gdLst/>
              <a:ahLst/>
              <a:cxnLst/>
              <a:rect l="0" t="0" r="0" b="0"/>
              <a:pathLst>
                <a:path w="272301" h="467205">
                  <a:moveTo>
                    <a:pt x="0" y="46064"/>
                  </a:moveTo>
                  <a:lnTo>
                    <a:pt x="16768" y="40475"/>
                  </a:lnTo>
                  <a:lnTo>
                    <a:pt x="72326" y="41400"/>
                  </a:lnTo>
                  <a:lnTo>
                    <a:pt x="133396" y="27903"/>
                  </a:lnTo>
                  <a:lnTo>
                    <a:pt x="194645" y="16478"/>
                  </a:lnTo>
                  <a:lnTo>
                    <a:pt x="251973" y="3289"/>
                  </a:lnTo>
                  <a:lnTo>
                    <a:pt x="262738" y="0"/>
                  </a:lnTo>
                  <a:lnTo>
                    <a:pt x="268745" y="1317"/>
                  </a:lnTo>
                  <a:lnTo>
                    <a:pt x="271580" y="5704"/>
                  </a:lnTo>
                  <a:lnTo>
                    <a:pt x="272300" y="12139"/>
                  </a:lnTo>
                  <a:lnTo>
                    <a:pt x="266862" y="25527"/>
                  </a:lnTo>
                  <a:lnTo>
                    <a:pt x="237740" y="76982"/>
                  </a:lnTo>
                  <a:lnTo>
                    <a:pt x="213509" y="130854"/>
                  </a:lnTo>
                  <a:lnTo>
                    <a:pt x="197113" y="180966"/>
                  </a:lnTo>
                  <a:lnTo>
                    <a:pt x="174202" y="241471"/>
                  </a:lnTo>
                  <a:lnTo>
                    <a:pt x="154041" y="292436"/>
                  </a:lnTo>
                  <a:lnTo>
                    <a:pt x="134419" y="343411"/>
                  </a:lnTo>
                  <a:lnTo>
                    <a:pt x="119834" y="406270"/>
                  </a:lnTo>
                  <a:lnTo>
                    <a:pt x="113885" y="444860"/>
                  </a:lnTo>
                  <a:lnTo>
                    <a:pt x="105285" y="4672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538404" y="200041"/>
              <a:ext cx="158675" cy="273742"/>
            </a:xfrm>
            <a:custGeom>
              <a:avLst/>
              <a:gdLst/>
              <a:ahLst/>
              <a:cxnLst/>
              <a:rect l="0" t="0" r="0" b="0"/>
              <a:pathLst>
                <a:path w="158675" h="273742">
                  <a:moveTo>
                    <a:pt x="0" y="0"/>
                  </a:moveTo>
                  <a:lnTo>
                    <a:pt x="43963" y="20243"/>
                  </a:lnTo>
                  <a:lnTo>
                    <a:pt x="105447" y="59898"/>
                  </a:lnTo>
                  <a:lnTo>
                    <a:pt x="145091" y="81718"/>
                  </a:lnTo>
                  <a:lnTo>
                    <a:pt x="157292" y="98320"/>
                  </a:lnTo>
                  <a:lnTo>
                    <a:pt x="158674" y="106491"/>
                  </a:lnTo>
                  <a:lnTo>
                    <a:pt x="157255" y="114278"/>
                  </a:lnTo>
                  <a:lnTo>
                    <a:pt x="153970" y="121809"/>
                  </a:lnTo>
                  <a:lnTo>
                    <a:pt x="134722" y="133296"/>
                  </a:lnTo>
                  <a:lnTo>
                    <a:pt x="80294" y="150202"/>
                  </a:lnTo>
                  <a:lnTo>
                    <a:pt x="44068" y="161228"/>
                  </a:lnTo>
                  <a:lnTo>
                    <a:pt x="28165" y="174602"/>
                  </a:lnTo>
                  <a:lnTo>
                    <a:pt x="22286" y="183082"/>
                  </a:lnTo>
                  <a:lnTo>
                    <a:pt x="14012" y="217373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548933" y="621181"/>
              <a:ext cx="31586" cy="21058"/>
            </a:xfrm>
            <a:custGeom>
              <a:avLst/>
              <a:gdLst/>
              <a:ahLst/>
              <a:cxnLst/>
              <a:rect l="0" t="0" r="0" b="0"/>
              <a:pathLst>
                <a:path w="31586" h="21058">
                  <a:moveTo>
                    <a:pt x="31585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Freeform 27"/>
          <p:cNvSpPr/>
          <p:nvPr/>
        </p:nvSpPr>
        <p:spPr>
          <a:xfrm>
            <a:off x="1273986" y="1553043"/>
            <a:ext cx="284232" cy="380482"/>
          </a:xfrm>
          <a:custGeom>
            <a:avLst/>
            <a:gdLst/>
            <a:ahLst/>
            <a:cxnLst/>
            <a:rect l="0" t="0" r="0" b="0"/>
            <a:pathLst>
              <a:path w="284232" h="380482">
                <a:moveTo>
                  <a:pt x="21019" y="57817"/>
                </a:moveTo>
                <a:lnTo>
                  <a:pt x="12686" y="106747"/>
                </a:lnTo>
                <a:lnTo>
                  <a:pt x="11141" y="154593"/>
                </a:lnTo>
                <a:lnTo>
                  <a:pt x="10683" y="205814"/>
                </a:lnTo>
                <a:lnTo>
                  <a:pt x="10547" y="258035"/>
                </a:lnTo>
                <a:lnTo>
                  <a:pt x="10507" y="310553"/>
                </a:lnTo>
                <a:lnTo>
                  <a:pt x="10495" y="360039"/>
                </a:lnTo>
                <a:lnTo>
                  <a:pt x="9323" y="380481"/>
                </a:lnTo>
                <a:lnTo>
                  <a:pt x="7372" y="379381"/>
                </a:lnTo>
                <a:lnTo>
                  <a:pt x="4902" y="373968"/>
                </a:lnTo>
                <a:lnTo>
                  <a:pt x="938" y="324424"/>
                </a:lnTo>
                <a:lnTo>
                  <a:pt x="155" y="265245"/>
                </a:lnTo>
                <a:lnTo>
                  <a:pt x="0" y="203165"/>
                </a:lnTo>
                <a:lnTo>
                  <a:pt x="8375" y="147012"/>
                </a:lnTo>
                <a:lnTo>
                  <a:pt x="30301" y="84467"/>
                </a:lnTo>
                <a:lnTo>
                  <a:pt x="49765" y="43356"/>
                </a:lnTo>
                <a:lnTo>
                  <a:pt x="69670" y="21754"/>
                </a:lnTo>
                <a:lnTo>
                  <a:pt x="94114" y="6694"/>
                </a:lnTo>
                <a:lnTo>
                  <a:pt x="120576" y="0"/>
                </a:lnTo>
                <a:lnTo>
                  <a:pt x="156192" y="1821"/>
                </a:lnTo>
                <a:lnTo>
                  <a:pt x="175072" y="9923"/>
                </a:lnTo>
                <a:lnTo>
                  <a:pt x="191262" y="22493"/>
                </a:lnTo>
                <a:lnTo>
                  <a:pt x="234947" y="79470"/>
                </a:lnTo>
                <a:lnTo>
                  <a:pt x="254941" y="112975"/>
                </a:lnTo>
                <a:lnTo>
                  <a:pt x="272770" y="169274"/>
                </a:lnTo>
                <a:lnTo>
                  <a:pt x="280835" y="207045"/>
                </a:lnTo>
                <a:lnTo>
                  <a:pt x="280105" y="244752"/>
                </a:lnTo>
                <a:lnTo>
                  <a:pt x="277718" y="267241"/>
                </a:lnTo>
                <a:lnTo>
                  <a:pt x="282598" y="307155"/>
                </a:lnTo>
                <a:lnTo>
                  <a:pt x="284231" y="33155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7" name="Group 36"/>
          <p:cNvGrpSpPr/>
          <p:nvPr/>
        </p:nvGrpSpPr>
        <p:grpSpPr>
          <a:xfrm>
            <a:off x="4598639" y="1166297"/>
            <a:ext cx="2682389" cy="564486"/>
            <a:chOff x="4598639" y="1166297"/>
            <a:chExt cx="2682389" cy="564486"/>
          </a:xfrm>
        </p:grpSpPr>
        <p:sp>
          <p:nvSpPr>
            <p:cNvPr id="29" name="Freeform 28"/>
            <p:cNvSpPr/>
            <p:nvPr/>
          </p:nvSpPr>
          <p:spPr>
            <a:xfrm>
              <a:off x="4598639" y="1316062"/>
              <a:ext cx="409991" cy="414721"/>
            </a:xfrm>
            <a:custGeom>
              <a:avLst/>
              <a:gdLst/>
              <a:ahLst/>
              <a:cxnLst/>
              <a:rect l="0" t="0" r="0" b="0"/>
              <a:pathLst>
                <a:path w="409991" h="414721">
                  <a:moveTo>
                    <a:pt x="244470" y="0"/>
                  </a:moveTo>
                  <a:lnTo>
                    <a:pt x="201778" y="3119"/>
                  </a:lnTo>
                  <a:lnTo>
                    <a:pt x="191442" y="5589"/>
                  </a:lnTo>
                  <a:lnTo>
                    <a:pt x="136014" y="41117"/>
                  </a:lnTo>
                  <a:lnTo>
                    <a:pt x="110869" y="58048"/>
                  </a:lnTo>
                  <a:lnTo>
                    <a:pt x="55387" y="114908"/>
                  </a:lnTo>
                  <a:lnTo>
                    <a:pt x="22157" y="171456"/>
                  </a:lnTo>
                  <a:lnTo>
                    <a:pt x="644" y="230790"/>
                  </a:lnTo>
                  <a:lnTo>
                    <a:pt x="0" y="275962"/>
                  </a:lnTo>
                  <a:lnTo>
                    <a:pt x="12807" y="318983"/>
                  </a:lnTo>
                  <a:lnTo>
                    <a:pt x="37009" y="355776"/>
                  </a:lnTo>
                  <a:lnTo>
                    <a:pt x="71996" y="383315"/>
                  </a:lnTo>
                  <a:lnTo>
                    <a:pt x="124569" y="405176"/>
                  </a:lnTo>
                  <a:lnTo>
                    <a:pt x="160201" y="414720"/>
                  </a:lnTo>
                  <a:lnTo>
                    <a:pt x="216689" y="408650"/>
                  </a:lnTo>
                  <a:lnTo>
                    <a:pt x="248500" y="400381"/>
                  </a:lnTo>
                  <a:lnTo>
                    <a:pt x="307050" y="366476"/>
                  </a:lnTo>
                  <a:lnTo>
                    <a:pt x="334284" y="344202"/>
                  </a:lnTo>
                  <a:lnTo>
                    <a:pt x="377244" y="285363"/>
                  </a:lnTo>
                  <a:lnTo>
                    <a:pt x="403018" y="233922"/>
                  </a:lnTo>
                  <a:lnTo>
                    <a:pt x="409990" y="189543"/>
                  </a:lnTo>
                  <a:lnTo>
                    <a:pt x="406467" y="139349"/>
                  </a:lnTo>
                  <a:lnTo>
                    <a:pt x="393626" y="80731"/>
                  </a:lnTo>
                  <a:lnTo>
                    <a:pt x="369772" y="44196"/>
                  </a:lnTo>
                  <a:lnTo>
                    <a:pt x="355142" y="30171"/>
                  </a:lnTo>
                  <a:lnTo>
                    <a:pt x="336941" y="20038"/>
                  </a:lnTo>
                  <a:lnTo>
                    <a:pt x="284188" y="11781"/>
                  </a:lnTo>
                  <a:lnTo>
                    <a:pt x="265526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137906" y="169508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190549" y="1267280"/>
              <a:ext cx="421141" cy="429903"/>
            </a:xfrm>
            <a:custGeom>
              <a:avLst/>
              <a:gdLst/>
              <a:ahLst/>
              <a:cxnLst/>
              <a:rect l="0" t="0" r="0" b="0"/>
              <a:pathLst>
                <a:path w="421141" h="429903">
                  <a:moveTo>
                    <a:pt x="0" y="90896"/>
                  </a:moveTo>
                  <a:lnTo>
                    <a:pt x="20243" y="46933"/>
                  </a:lnTo>
                  <a:lnTo>
                    <a:pt x="35903" y="33142"/>
                  </a:lnTo>
                  <a:lnTo>
                    <a:pt x="80142" y="9168"/>
                  </a:lnTo>
                  <a:lnTo>
                    <a:pt x="125781" y="0"/>
                  </a:lnTo>
                  <a:lnTo>
                    <a:pt x="170759" y="8461"/>
                  </a:lnTo>
                  <a:lnTo>
                    <a:pt x="218304" y="32282"/>
                  </a:lnTo>
                  <a:lnTo>
                    <a:pt x="254558" y="65756"/>
                  </a:lnTo>
                  <a:lnTo>
                    <a:pt x="272234" y="91421"/>
                  </a:lnTo>
                  <a:lnTo>
                    <a:pt x="288762" y="139924"/>
                  </a:lnTo>
                  <a:lnTo>
                    <a:pt x="298729" y="194720"/>
                  </a:lnTo>
                  <a:lnTo>
                    <a:pt x="292801" y="252694"/>
                  </a:lnTo>
                  <a:lnTo>
                    <a:pt x="283678" y="302613"/>
                  </a:lnTo>
                  <a:lnTo>
                    <a:pt x="274648" y="335901"/>
                  </a:lnTo>
                  <a:lnTo>
                    <a:pt x="240255" y="392279"/>
                  </a:lnTo>
                  <a:lnTo>
                    <a:pt x="220254" y="413187"/>
                  </a:lnTo>
                  <a:lnTo>
                    <a:pt x="199666" y="426379"/>
                  </a:lnTo>
                  <a:lnTo>
                    <a:pt x="178817" y="429902"/>
                  </a:lnTo>
                  <a:lnTo>
                    <a:pt x="157853" y="426399"/>
                  </a:lnTo>
                  <a:lnTo>
                    <a:pt x="136837" y="417043"/>
                  </a:lnTo>
                  <a:lnTo>
                    <a:pt x="110865" y="393033"/>
                  </a:lnTo>
                  <a:lnTo>
                    <a:pt x="101915" y="367509"/>
                  </a:lnTo>
                  <a:lnTo>
                    <a:pt x="100278" y="340177"/>
                  </a:lnTo>
                  <a:lnTo>
                    <a:pt x="107349" y="320230"/>
                  </a:lnTo>
                  <a:lnTo>
                    <a:pt x="124484" y="295847"/>
                  </a:lnTo>
                  <a:lnTo>
                    <a:pt x="149968" y="279394"/>
                  </a:lnTo>
                  <a:lnTo>
                    <a:pt x="172717" y="277228"/>
                  </a:lnTo>
                  <a:lnTo>
                    <a:pt x="225450" y="279780"/>
                  </a:lnTo>
                  <a:lnTo>
                    <a:pt x="280926" y="287520"/>
                  </a:lnTo>
                  <a:lnTo>
                    <a:pt x="336945" y="290262"/>
                  </a:lnTo>
                  <a:lnTo>
                    <a:pt x="396361" y="283613"/>
                  </a:lnTo>
                  <a:lnTo>
                    <a:pt x="421140" y="2804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674152" y="1281458"/>
              <a:ext cx="359787" cy="390524"/>
            </a:xfrm>
            <a:custGeom>
              <a:avLst/>
              <a:gdLst/>
              <a:ahLst/>
              <a:cxnLst/>
              <a:rect l="0" t="0" r="0" b="0"/>
              <a:pathLst>
                <a:path w="359787" h="390524">
                  <a:moveTo>
                    <a:pt x="148107" y="13547"/>
                  </a:moveTo>
                  <a:lnTo>
                    <a:pt x="125750" y="2368"/>
                  </a:lnTo>
                  <a:lnTo>
                    <a:pt x="105416" y="0"/>
                  </a:lnTo>
                  <a:lnTo>
                    <a:pt x="47209" y="4960"/>
                  </a:lnTo>
                  <a:lnTo>
                    <a:pt x="28784" y="14020"/>
                  </a:lnTo>
                  <a:lnTo>
                    <a:pt x="5257" y="37863"/>
                  </a:lnTo>
                  <a:lnTo>
                    <a:pt x="0" y="63349"/>
                  </a:lnTo>
                  <a:lnTo>
                    <a:pt x="3618" y="110581"/>
                  </a:lnTo>
                  <a:lnTo>
                    <a:pt x="15321" y="167765"/>
                  </a:lnTo>
                  <a:lnTo>
                    <a:pt x="25445" y="201961"/>
                  </a:lnTo>
                  <a:lnTo>
                    <a:pt x="30067" y="207006"/>
                  </a:lnTo>
                  <a:lnTo>
                    <a:pt x="35489" y="208030"/>
                  </a:lnTo>
                  <a:lnTo>
                    <a:pt x="41442" y="206374"/>
                  </a:lnTo>
                  <a:lnTo>
                    <a:pt x="67809" y="186903"/>
                  </a:lnTo>
                  <a:lnTo>
                    <a:pt x="81614" y="174042"/>
                  </a:lnTo>
                  <a:lnTo>
                    <a:pt x="108026" y="166766"/>
                  </a:lnTo>
                  <a:lnTo>
                    <a:pt x="156118" y="165790"/>
                  </a:lnTo>
                  <a:lnTo>
                    <a:pt x="208701" y="175941"/>
                  </a:lnTo>
                  <a:lnTo>
                    <a:pt x="266184" y="204852"/>
                  </a:lnTo>
                  <a:lnTo>
                    <a:pt x="326403" y="255602"/>
                  </a:lnTo>
                  <a:lnTo>
                    <a:pt x="355031" y="289348"/>
                  </a:lnTo>
                  <a:lnTo>
                    <a:pt x="359786" y="312380"/>
                  </a:lnTo>
                  <a:lnTo>
                    <a:pt x="356830" y="335874"/>
                  </a:lnTo>
                  <a:lnTo>
                    <a:pt x="347718" y="354115"/>
                  </a:lnTo>
                  <a:lnTo>
                    <a:pt x="318255" y="377538"/>
                  </a:lnTo>
                  <a:lnTo>
                    <a:pt x="279889" y="388118"/>
                  </a:lnTo>
                  <a:lnTo>
                    <a:pt x="226174" y="390523"/>
                  </a:lnTo>
                  <a:lnTo>
                    <a:pt x="183675" y="380946"/>
                  </a:lnTo>
                  <a:lnTo>
                    <a:pt x="158635" y="3715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380269" y="1347647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21057"/>
                  </a:moveTo>
                  <a:lnTo>
                    <a:pt x="140900" y="13822"/>
                  </a:lnTo>
                  <a:lnTo>
                    <a:pt x="87797" y="8060"/>
                  </a:lnTo>
                  <a:lnTo>
                    <a:pt x="27160" y="106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401326" y="1452932"/>
              <a:ext cx="126344" cy="16119"/>
            </a:xfrm>
            <a:custGeom>
              <a:avLst/>
              <a:gdLst/>
              <a:ahLst/>
              <a:cxnLst/>
              <a:rect l="0" t="0" r="0" b="0"/>
              <a:pathLst>
                <a:path w="126344" h="16119">
                  <a:moveTo>
                    <a:pt x="126343" y="10529"/>
                  </a:moveTo>
                  <a:lnTo>
                    <a:pt x="109575" y="16118"/>
                  </a:lnTo>
                  <a:lnTo>
                    <a:pt x="91984" y="15742"/>
                  </a:lnTo>
                  <a:lnTo>
                    <a:pt x="35683" y="398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803604" y="1200248"/>
              <a:ext cx="16694" cy="400084"/>
            </a:xfrm>
            <a:custGeom>
              <a:avLst/>
              <a:gdLst/>
              <a:ahLst/>
              <a:cxnLst/>
              <a:rect l="0" t="0" r="0" b="0"/>
              <a:pathLst>
                <a:path w="16694" h="400084">
                  <a:moveTo>
                    <a:pt x="8334" y="0"/>
                  </a:moveTo>
                  <a:lnTo>
                    <a:pt x="0" y="52051"/>
                  </a:lnTo>
                  <a:lnTo>
                    <a:pt x="3828" y="111537"/>
                  </a:lnTo>
                  <a:lnTo>
                    <a:pt x="7444" y="168998"/>
                  </a:lnTo>
                  <a:lnTo>
                    <a:pt x="9240" y="231268"/>
                  </a:lnTo>
                  <a:lnTo>
                    <a:pt x="15491" y="292352"/>
                  </a:lnTo>
                  <a:lnTo>
                    <a:pt x="16693" y="341127"/>
                  </a:lnTo>
                  <a:lnTo>
                    <a:pt x="8334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969865" y="1166297"/>
              <a:ext cx="311163" cy="476149"/>
            </a:xfrm>
            <a:custGeom>
              <a:avLst/>
              <a:gdLst/>
              <a:ahLst/>
              <a:cxnLst/>
              <a:rect l="0" t="0" r="0" b="0"/>
              <a:pathLst>
                <a:path w="311163" h="476149">
                  <a:moveTo>
                    <a:pt x="0" y="55008"/>
                  </a:moveTo>
                  <a:lnTo>
                    <a:pt x="17981" y="39367"/>
                  </a:lnTo>
                  <a:lnTo>
                    <a:pt x="34898" y="31289"/>
                  </a:lnTo>
                  <a:lnTo>
                    <a:pt x="89995" y="24977"/>
                  </a:lnTo>
                  <a:lnTo>
                    <a:pt x="147152" y="23730"/>
                  </a:lnTo>
                  <a:lnTo>
                    <a:pt x="203502" y="23483"/>
                  </a:lnTo>
                  <a:lnTo>
                    <a:pt x="245651" y="17852"/>
                  </a:lnTo>
                  <a:lnTo>
                    <a:pt x="267495" y="8858"/>
                  </a:lnTo>
                  <a:lnTo>
                    <a:pt x="276596" y="3185"/>
                  </a:lnTo>
                  <a:lnTo>
                    <a:pt x="296067" y="0"/>
                  </a:lnTo>
                  <a:lnTo>
                    <a:pt x="306173" y="789"/>
                  </a:lnTo>
                  <a:lnTo>
                    <a:pt x="310570" y="5994"/>
                  </a:lnTo>
                  <a:lnTo>
                    <a:pt x="311162" y="14143"/>
                  </a:lnTo>
                  <a:lnTo>
                    <a:pt x="295300" y="60844"/>
                  </a:lnTo>
                  <a:lnTo>
                    <a:pt x="270807" y="113959"/>
                  </a:lnTo>
                  <a:lnTo>
                    <a:pt x="244124" y="170266"/>
                  </a:lnTo>
                  <a:lnTo>
                    <a:pt x="221820" y="223391"/>
                  </a:lnTo>
                  <a:lnTo>
                    <a:pt x="203646" y="283333"/>
                  </a:lnTo>
                  <a:lnTo>
                    <a:pt x="186016" y="338843"/>
                  </a:lnTo>
                  <a:lnTo>
                    <a:pt x="165339" y="400196"/>
                  </a:lnTo>
                  <a:lnTo>
                    <a:pt x="140641" y="459183"/>
                  </a:lnTo>
                  <a:lnTo>
                    <a:pt x="136870" y="4761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2096881" y="2350551"/>
            <a:ext cx="2826282" cy="488661"/>
            <a:chOff x="2096881" y="2350551"/>
            <a:chExt cx="2826282" cy="488661"/>
          </a:xfrm>
        </p:grpSpPr>
        <p:sp>
          <p:nvSpPr>
            <p:cNvPr id="38" name="Freeform 37"/>
            <p:cNvSpPr/>
            <p:nvPr/>
          </p:nvSpPr>
          <p:spPr>
            <a:xfrm>
              <a:off x="2096881" y="2405436"/>
              <a:ext cx="454129" cy="433776"/>
            </a:xfrm>
            <a:custGeom>
              <a:avLst/>
              <a:gdLst/>
              <a:ahLst/>
              <a:cxnLst/>
              <a:rect l="0" t="0" r="0" b="0"/>
              <a:pathLst>
                <a:path w="454129" h="433776">
                  <a:moveTo>
                    <a:pt x="219388" y="5590"/>
                  </a:moveTo>
                  <a:lnTo>
                    <a:pt x="202620" y="0"/>
                  </a:lnTo>
                  <a:lnTo>
                    <a:pt x="185030" y="376"/>
                  </a:lnTo>
                  <a:lnTo>
                    <a:pt x="166683" y="5612"/>
                  </a:lnTo>
                  <a:lnTo>
                    <a:pt x="105971" y="48115"/>
                  </a:lnTo>
                  <a:lnTo>
                    <a:pt x="61559" y="93598"/>
                  </a:lnTo>
                  <a:lnTo>
                    <a:pt x="30588" y="152002"/>
                  </a:lnTo>
                  <a:lnTo>
                    <a:pt x="7529" y="208946"/>
                  </a:lnTo>
                  <a:lnTo>
                    <a:pt x="1027" y="256786"/>
                  </a:lnTo>
                  <a:lnTo>
                    <a:pt x="0" y="315778"/>
                  </a:lnTo>
                  <a:lnTo>
                    <a:pt x="8025" y="351351"/>
                  </a:lnTo>
                  <a:lnTo>
                    <a:pt x="31105" y="391693"/>
                  </a:lnTo>
                  <a:lnTo>
                    <a:pt x="45629" y="406478"/>
                  </a:lnTo>
                  <a:lnTo>
                    <a:pt x="74707" y="421379"/>
                  </a:lnTo>
                  <a:lnTo>
                    <a:pt x="125862" y="433775"/>
                  </a:lnTo>
                  <a:lnTo>
                    <a:pt x="167110" y="433106"/>
                  </a:lnTo>
                  <a:lnTo>
                    <a:pt x="228559" y="422400"/>
                  </a:lnTo>
                  <a:lnTo>
                    <a:pt x="286308" y="394112"/>
                  </a:lnTo>
                  <a:lnTo>
                    <a:pt x="345041" y="366864"/>
                  </a:lnTo>
                  <a:lnTo>
                    <a:pt x="384520" y="334772"/>
                  </a:lnTo>
                  <a:lnTo>
                    <a:pt x="428596" y="279699"/>
                  </a:lnTo>
                  <a:lnTo>
                    <a:pt x="447492" y="244734"/>
                  </a:lnTo>
                  <a:lnTo>
                    <a:pt x="454128" y="217161"/>
                  </a:lnTo>
                  <a:lnTo>
                    <a:pt x="448857" y="158039"/>
                  </a:lnTo>
                  <a:lnTo>
                    <a:pt x="436727" y="122899"/>
                  </a:lnTo>
                  <a:lnTo>
                    <a:pt x="411668" y="85174"/>
                  </a:lnTo>
                  <a:lnTo>
                    <a:pt x="391803" y="72936"/>
                  </a:lnTo>
                  <a:lnTo>
                    <a:pt x="346512" y="55547"/>
                  </a:lnTo>
                  <a:lnTo>
                    <a:pt x="303198" y="55617"/>
                  </a:lnTo>
                  <a:lnTo>
                    <a:pt x="240445" y="687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695295" y="2758466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864677" y="2350551"/>
              <a:ext cx="399158" cy="429636"/>
            </a:xfrm>
            <a:custGeom>
              <a:avLst/>
              <a:gdLst/>
              <a:ahLst/>
              <a:cxnLst/>
              <a:rect l="0" t="0" r="0" b="0"/>
              <a:pathLst>
                <a:path w="399158" h="429636">
                  <a:moveTo>
                    <a:pt x="51716" y="39418"/>
                  </a:moveTo>
                  <a:lnTo>
                    <a:pt x="0" y="96029"/>
                  </a:lnTo>
                  <a:lnTo>
                    <a:pt x="3775" y="85245"/>
                  </a:lnTo>
                  <a:lnTo>
                    <a:pt x="45178" y="35920"/>
                  </a:lnTo>
                  <a:lnTo>
                    <a:pt x="58949" y="21875"/>
                  </a:lnTo>
                  <a:lnTo>
                    <a:pt x="91034" y="6404"/>
                  </a:lnTo>
                  <a:lnTo>
                    <a:pt x="130176" y="0"/>
                  </a:lnTo>
                  <a:lnTo>
                    <a:pt x="165821" y="3692"/>
                  </a:lnTo>
                  <a:lnTo>
                    <a:pt x="184708" y="12231"/>
                  </a:lnTo>
                  <a:lnTo>
                    <a:pt x="200901" y="24995"/>
                  </a:lnTo>
                  <a:lnTo>
                    <a:pt x="222001" y="53082"/>
                  </a:lnTo>
                  <a:lnTo>
                    <a:pt x="240204" y="103901"/>
                  </a:lnTo>
                  <a:lnTo>
                    <a:pt x="255065" y="164589"/>
                  </a:lnTo>
                  <a:lnTo>
                    <a:pt x="253624" y="217261"/>
                  </a:lnTo>
                  <a:lnTo>
                    <a:pt x="249007" y="274632"/>
                  </a:lnTo>
                  <a:lnTo>
                    <a:pt x="241177" y="305394"/>
                  </a:lnTo>
                  <a:lnTo>
                    <a:pt x="210674" y="356858"/>
                  </a:lnTo>
                  <a:lnTo>
                    <a:pt x="181771" y="400559"/>
                  </a:lnTo>
                  <a:lnTo>
                    <a:pt x="154982" y="424323"/>
                  </a:lnTo>
                  <a:lnTo>
                    <a:pt x="131928" y="429635"/>
                  </a:lnTo>
                  <a:lnTo>
                    <a:pt x="107253" y="426927"/>
                  </a:lnTo>
                  <a:lnTo>
                    <a:pt x="84588" y="417925"/>
                  </a:lnTo>
                  <a:lnTo>
                    <a:pt x="77140" y="409909"/>
                  </a:lnTo>
                  <a:lnTo>
                    <a:pt x="68865" y="388524"/>
                  </a:lnTo>
                  <a:lnTo>
                    <a:pt x="71426" y="366541"/>
                  </a:lnTo>
                  <a:lnTo>
                    <a:pt x="75385" y="355766"/>
                  </a:lnTo>
                  <a:lnTo>
                    <a:pt x="89142" y="340674"/>
                  </a:lnTo>
                  <a:lnTo>
                    <a:pt x="119737" y="325601"/>
                  </a:lnTo>
                  <a:lnTo>
                    <a:pt x="161558" y="316845"/>
                  </a:lnTo>
                  <a:lnTo>
                    <a:pt x="204755" y="317370"/>
                  </a:lnTo>
                  <a:lnTo>
                    <a:pt x="256381" y="322439"/>
                  </a:lnTo>
                  <a:lnTo>
                    <a:pt x="318875" y="323441"/>
                  </a:lnTo>
                  <a:lnTo>
                    <a:pt x="371254" y="320519"/>
                  </a:lnTo>
                  <a:lnTo>
                    <a:pt x="399157" y="3131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213856" y="2379440"/>
              <a:ext cx="363133" cy="397757"/>
            </a:xfrm>
            <a:custGeom>
              <a:avLst/>
              <a:gdLst/>
              <a:ahLst/>
              <a:cxnLst/>
              <a:rect l="0" t="0" r="0" b="0"/>
              <a:pathLst>
                <a:path w="363133" h="397757">
                  <a:moveTo>
                    <a:pt x="218434" y="0"/>
                  </a:moveTo>
                  <a:lnTo>
                    <a:pt x="163389" y="16788"/>
                  </a:lnTo>
                  <a:lnTo>
                    <a:pt x="111981" y="20214"/>
                  </a:lnTo>
                  <a:lnTo>
                    <a:pt x="73808" y="17688"/>
                  </a:lnTo>
                  <a:lnTo>
                    <a:pt x="29469" y="6353"/>
                  </a:lnTo>
                  <a:lnTo>
                    <a:pt x="19927" y="6575"/>
                  </a:lnTo>
                  <a:lnTo>
                    <a:pt x="3087" y="13061"/>
                  </a:lnTo>
                  <a:lnTo>
                    <a:pt x="0" y="19236"/>
                  </a:lnTo>
                  <a:lnTo>
                    <a:pt x="281" y="26862"/>
                  </a:lnTo>
                  <a:lnTo>
                    <a:pt x="18651" y="84738"/>
                  </a:lnTo>
                  <a:lnTo>
                    <a:pt x="32481" y="132032"/>
                  </a:lnTo>
                  <a:lnTo>
                    <a:pt x="31796" y="167022"/>
                  </a:lnTo>
                  <a:lnTo>
                    <a:pt x="33177" y="171010"/>
                  </a:lnTo>
                  <a:lnTo>
                    <a:pt x="36438" y="170158"/>
                  </a:lnTo>
                  <a:lnTo>
                    <a:pt x="87706" y="114105"/>
                  </a:lnTo>
                  <a:lnTo>
                    <a:pt x="110420" y="104136"/>
                  </a:lnTo>
                  <a:lnTo>
                    <a:pt x="132993" y="102044"/>
                  </a:lnTo>
                  <a:lnTo>
                    <a:pt x="193924" y="113264"/>
                  </a:lnTo>
                  <a:lnTo>
                    <a:pt x="238809" y="129651"/>
                  </a:lnTo>
                  <a:lnTo>
                    <a:pt x="259075" y="143021"/>
                  </a:lnTo>
                  <a:lnTo>
                    <a:pt x="312898" y="202596"/>
                  </a:lnTo>
                  <a:lnTo>
                    <a:pt x="356717" y="264825"/>
                  </a:lnTo>
                  <a:lnTo>
                    <a:pt x="363132" y="300865"/>
                  </a:lnTo>
                  <a:lnTo>
                    <a:pt x="359443" y="335590"/>
                  </a:lnTo>
                  <a:lnTo>
                    <a:pt x="347785" y="354262"/>
                  </a:lnTo>
                  <a:lnTo>
                    <a:pt x="330905" y="369190"/>
                  </a:lnTo>
                  <a:lnTo>
                    <a:pt x="288353" y="388305"/>
                  </a:lnTo>
                  <a:lnTo>
                    <a:pt x="235235" y="397756"/>
                  </a:lnTo>
                  <a:lnTo>
                    <a:pt x="183385" y="391443"/>
                  </a:lnTo>
                  <a:lnTo>
                    <a:pt x="165791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674445" y="2552359"/>
              <a:ext cx="252685" cy="206108"/>
            </a:xfrm>
            <a:custGeom>
              <a:avLst/>
              <a:gdLst/>
              <a:ahLst/>
              <a:cxnLst/>
              <a:rect l="0" t="0" r="0" b="0"/>
              <a:pathLst>
                <a:path w="252685" h="206108">
                  <a:moveTo>
                    <a:pt x="0" y="69236"/>
                  </a:moveTo>
                  <a:lnTo>
                    <a:pt x="14655" y="124378"/>
                  </a:lnTo>
                  <a:lnTo>
                    <a:pt x="31667" y="183992"/>
                  </a:lnTo>
                  <a:lnTo>
                    <a:pt x="35149" y="194874"/>
                  </a:lnTo>
                  <a:lnTo>
                    <a:pt x="37471" y="196278"/>
                  </a:lnTo>
                  <a:lnTo>
                    <a:pt x="40051" y="182241"/>
                  </a:lnTo>
                  <a:lnTo>
                    <a:pt x="33509" y="128918"/>
                  </a:lnTo>
                  <a:lnTo>
                    <a:pt x="31965" y="75566"/>
                  </a:lnTo>
                  <a:lnTo>
                    <a:pt x="37993" y="50993"/>
                  </a:lnTo>
                  <a:lnTo>
                    <a:pt x="49642" y="29543"/>
                  </a:lnTo>
                  <a:lnTo>
                    <a:pt x="66516" y="12210"/>
                  </a:lnTo>
                  <a:lnTo>
                    <a:pt x="91954" y="2947"/>
                  </a:lnTo>
                  <a:lnTo>
                    <a:pt x="120417" y="0"/>
                  </a:lnTo>
                  <a:lnTo>
                    <a:pt x="144766" y="2590"/>
                  </a:lnTo>
                  <a:lnTo>
                    <a:pt x="178205" y="16214"/>
                  </a:lnTo>
                  <a:lnTo>
                    <a:pt x="193456" y="31633"/>
                  </a:lnTo>
                  <a:lnTo>
                    <a:pt x="233288" y="92021"/>
                  </a:lnTo>
                  <a:lnTo>
                    <a:pt x="247640" y="141154"/>
                  </a:lnTo>
                  <a:lnTo>
                    <a:pt x="251688" y="186561"/>
                  </a:lnTo>
                  <a:lnTo>
                    <a:pt x="252684" y="2061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200870" y="2516310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3355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232455" y="2621595"/>
              <a:ext cx="84230" cy="21059"/>
            </a:xfrm>
            <a:custGeom>
              <a:avLst/>
              <a:gdLst/>
              <a:ahLst/>
              <a:cxnLst/>
              <a:rect l="0" t="0" r="0" b="0"/>
              <a:pathLst>
                <a:path w="84230" h="21059">
                  <a:moveTo>
                    <a:pt x="84229" y="0"/>
                  </a:moveTo>
                  <a:lnTo>
                    <a:pt x="46751" y="8334"/>
                  </a:lnTo>
                  <a:lnTo>
                    <a:pt x="25458" y="10723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521187" y="2442611"/>
              <a:ext cx="27125" cy="252685"/>
            </a:xfrm>
            <a:custGeom>
              <a:avLst/>
              <a:gdLst/>
              <a:ahLst/>
              <a:cxnLst/>
              <a:rect l="0" t="0" r="0" b="0"/>
              <a:pathLst>
                <a:path w="27125" h="252685">
                  <a:moveTo>
                    <a:pt x="6066" y="0"/>
                  </a:moveTo>
                  <a:lnTo>
                    <a:pt x="0" y="34792"/>
                  </a:lnTo>
                  <a:lnTo>
                    <a:pt x="4522" y="96776"/>
                  </a:lnTo>
                  <a:lnTo>
                    <a:pt x="5608" y="147997"/>
                  </a:lnTo>
                  <a:lnTo>
                    <a:pt x="11565" y="206529"/>
                  </a:lnTo>
                  <a:lnTo>
                    <a:pt x="27124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548311" y="26952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664124" y="2432156"/>
              <a:ext cx="259039" cy="315782"/>
            </a:xfrm>
            <a:custGeom>
              <a:avLst/>
              <a:gdLst/>
              <a:ahLst/>
              <a:cxnLst/>
              <a:rect l="0" t="0" r="0" b="0"/>
              <a:pathLst>
                <a:path w="259039" h="315782">
                  <a:moveTo>
                    <a:pt x="0" y="20983"/>
                  </a:moveTo>
                  <a:lnTo>
                    <a:pt x="55045" y="4195"/>
                  </a:lnTo>
                  <a:lnTo>
                    <a:pt x="106453" y="770"/>
                  </a:lnTo>
                  <a:lnTo>
                    <a:pt x="153984" y="176"/>
                  </a:lnTo>
                  <a:lnTo>
                    <a:pt x="206282" y="0"/>
                  </a:lnTo>
                  <a:lnTo>
                    <a:pt x="234401" y="2299"/>
                  </a:lnTo>
                  <a:lnTo>
                    <a:pt x="254697" y="11120"/>
                  </a:lnTo>
                  <a:lnTo>
                    <a:pt x="258705" y="16747"/>
                  </a:lnTo>
                  <a:lnTo>
                    <a:pt x="259038" y="22839"/>
                  </a:lnTo>
                  <a:lnTo>
                    <a:pt x="236710" y="70794"/>
                  </a:lnTo>
                  <a:lnTo>
                    <a:pt x="203296" y="122574"/>
                  </a:lnTo>
                  <a:lnTo>
                    <a:pt x="171542" y="178424"/>
                  </a:lnTo>
                  <a:lnTo>
                    <a:pt x="151315" y="231489"/>
                  </a:lnTo>
                  <a:lnTo>
                    <a:pt x="131057" y="292379"/>
                  </a:lnTo>
                  <a:lnTo>
                    <a:pt x="126342" y="3157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137699" y="1410818"/>
            <a:ext cx="178986" cy="210571"/>
            <a:chOff x="4137699" y="1410818"/>
            <a:chExt cx="178986" cy="210571"/>
          </a:xfrm>
        </p:grpSpPr>
        <p:sp>
          <p:nvSpPr>
            <p:cNvPr id="49" name="Freeform 48"/>
            <p:cNvSpPr/>
            <p:nvPr/>
          </p:nvSpPr>
          <p:spPr>
            <a:xfrm>
              <a:off x="4148228" y="1410818"/>
              <a:ext cx="168457" cy="189514"/>
            </a:xfrm>
            <a:custGeom>
              <a:avLst/>
              <a:gdLst/>
              <a:ahLst/>
              <a:cxnLst/>
              <a:rect l="0" t="0" r="0" b="0"/>
              <a:pathLst>
                <a:path w="168457" h="189514">
                  <a:moveTo>
                    <a:pt x="168456" y="0"/>
                  </a:moveTo>
                  <a:lnTo>
                    <a:pt x="109893" y="55088"/>
                  </a:lnTo>
                  <a:lnTo>
                    <a:pt x="66777" y="116028"/>
                  </a:lnTo>
                  <a:lnTo>
                    <a:pt x="24575" y="173414"/>
                  </a:lnTo>
                  <a:lnTo>
                    <a:pt x="13652" y="182358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137699" y="1421347"/>
              <a:ext cx="168457" cy="200042"/>
            </a:xfrm>
            <a:custGeom>
              <a:avLst/>
              <a:gdLst/>
              <a:ahLst/>
              <a:cxnLst/>
              <a:rect l="0" t="0" r="0" b="0"/>
              <a:pathLst>
                <a:path w="168457" h="200042">
                  <a:moveTo>
                    <a:pt x="0" y="0"/>
                  </a:moveTo>
                  <a:lnTo>
                    <a:pt x="42662" y="60873"/>
                  </a:lnTo>
                  <a:lnTo>
                    <a:pt x="92923" y="113604"/>
                  </a:lnTo>
                  <a:lnTo>
                    <a:pt x="148191" y="176451"/>
                  </a:lnTo>
                  <a:lnTo>
                    <a:pt x="168456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2750556" y="3074349"/>
            <a:ext cx="2448644" cy="810667"/>
            <a:chOff x="2750556" y="3074349"/>
            <a:chExt cx="2448644" cy="810667"/>
          </a:xfrm>
        </p:grpSpPr>
        <p:sp>
          <p:nvSpPr>
            <p:cNvPr id="52" name="Freeform 51"/>
            <p:cNvSpPr/>
            <p:nvPr/>
          </p:nvSpPr>
          <p:spPr>
            <a:xfrm>
              <a:off x="3095378" y="3416318"/>
              <a:ext cx="263213" cy="351463"/>
            </a:xfrm>
            <a:custGeom>
              <a:avLst/>
              <a:gdLst/>
              <a:ahLst/>
              <a:cxnLst/>
              <a:rect l="0" t="0" r="0" b="0"/>
              <a:pathLst>
                <a:path w="263213" h="351463">
                  <a:moveTo>
                    <a:pt x="0" y="89671"/>
                  </a:moveTo>
                  <a:lnTo>
                    <a:pt x="16788" y="144716"/>
                  </a:lnTo>
                  <a:lnTo>
                    <a:pt x="23333" y="196124"/>
                  </a:lnTo>
                  <a:lnTo>
                    <a:pt x="35545" y="251339"/>
                  </a:lnTo>
                  <a:lnTo>
                    <a:pt x="40816" y="314541"/>
                  </a:lnTo>
                  <a:lnTo>
                    <a:pt x="40560" y="350752"/>
                  </a:lnTo>
                  <a:lnTo>
                    <a:pt x="38738" y="351462"/>
                  </a:lnTo>
                  <a:lnTo>
                    <a:pt x="36354" y="348427"/>
                  </a:lnTo>
                  <a:lnTo>
                    <a:pt x="25292" y="301527"/>
                  </a:lnTo>
                  <a:lnTo>
                    <a:pt x="18774" y="239057"/>
                  </a:lnTo>
                  <a:lnTo>
                    <a:pt x="6568" y="181311"/>
                  </a:lnTo>
                  <a:lnTo>
                    <a:pt x="8533" y="130910"/>
                  </a:lnTo>
                  <a:lnTo>
                    <a:pt x="13254" y="73294"/>
                  </a:lnTo>
                  <a:lnTo>
                    <a:pt x="19929" y="50807"/>
                  </a:lnTo>
                  <a:lnTo>
                    <a:pt x="43277" y="17307"/>
                  </a:lnTo>
                  <a:lnTo>
                    <a:pt x="49909" y="9843"/>
                  </a:lnTo>
                  <a:lnTo>
                    <a:pt x="72874" y="1549"/>
                  </a:lnTo>
                  <a:lnTo>
                    <a:pt x="115569" y="0"/>
                  </a:lnTo>
                  <a:lnTo>
                    <a:pt x="142611" y="5364"/>
                  </a:lnTo>
                  <a:lnTo>
                    <a:pt x="166328" y="15547"/>
                  </a:lnTo>
                  <a:lnTo>
                    <a:pt x="193822" y="40022"/>
                  </a:lnTo>
                  <a:lnTo>
                    <a:pt x="228150" y="90066"/>
                  </a:lnTo>
                  <a:lnTo>
                    <a:pt x="244978" y="131863"/>
                  </a:lnTo>
                  <a:lnTo>
                    <a:pt x="252332" y="188386"/>
                  </a:lnTo>
                  <a:lnTo>
                    <a:pt x="260716" y="238892"/>
                  </a:lnTo>
                  <a:lnTo>
                    <a:pt x="263212" y="2897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863958" y="3474404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41857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885015" y="3569160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98786" y="15641"/>
                  </a:lnTo>
                  <a:lnTo>
                    <a:pt x="45683" y="3120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286756" y="3274362"/>
              <a:ext cx="188482" cy="386584"/>
            </a:xfrm>
            <a:custGeom>
              <a:avLst/>
              <a:gdLst/>
              <a:ahLst/>
              <a:cxnLst/>
              <a:rect l="0" t="0" r="0" b="0"/>
              <a:pathLst>
                <a:path w="188482" h="386584">
                  <a:moveTo>
                    <a:pt x="82570" y="0"/>
                  </a:moveTo>
                  <a:lnTo>
                    <a:pt x="53889" y="53875"/>
                  </a:lnTo>
                  <a:lnTo>
                    <a:pt x="27956" y="111037"/>
                  </a:lnTo>
                  <a:lnTo>
                    <a:pt x="13853" y="172625"/>
                  </a:lnTo>
                  <a:lnTo>
                    <a:pt x="6735" y="231064"/>
                  </a:lnTo>
                  <a:lnTo>
                    <a:pt x="0" y="293257"/>
                  </a:lnTo>
                  <a:lnTo>
                    <a:pt x="4422" y="333336"/>
                  </a:lnTo>
                  <a:lnTo>
                    <a:pt x="13133" y="353260"/>
                  </a:lnTo>
                  <a:lnTo>
                    <a:pt x="18731" y="361849"/>
                  </a:lnTo>
                  <a:lnTo>
                    <a:pt x="34310" y="374511"/>
                  </a:lnTo>
                  <a:lnTo>
                    <a:pt x="54102" y="382869"/>
                  </a:lnTo>
                  <a:lnTo>
                    <a:pt x="78496" y="386583"/>
                  </a:lnTo>
                  <a:lnTo>
                    <a:pt x="98697" y="381995"/>
                  </a:lnTo>
                  <a:lnTo>
                    <a:pt x="153641" y="346777"/>
                  </a:lnTo>
                  <a:lnTo>
                    <a:pt x="183826" y="319234"/>
                  </a:lnTo>
                  <a:lnTo>
                    <a:pt x="187509" y="309919"/>
                  </a:lnTo>
                  <a:lnTo>
                    <a:pt x="188481" y="287091"/>
                  </a:lnTo>
                  <a:lnTo>
                    <a:pt x="184763" y="277961"/>
                  </a:lnTo>
                  <a:lnTo>
                    <a:pt x="171273" y="264699"/>
                  </a:lnTo>
                  <a:lnTo>
                    <a:pt x="143947" y="250655"/>
                  </a:lnTo>
                  <a:lnTo>
                    <a:pt x="120767" y="249053"/>
                  </a:lnTo>
                  <a:lnTo>
                    <a:pt x="73348" y="257556"/>
                  </a:lnTo>
                  <a:lnTo>
                    <a:pt x="40456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625952" y="3235008"/>
              <a:ext cx="164515" cy="451557"/>
            </a:xfrm>
            <a:custGeom>
              <a:avLst/>
              <a:gdLst/>
              <a:ahLst/>
              <a:cxnLst/>
              <a:rect l="0" t="0" r="0" b="0"/>
              <a:pathLst>
                <a:path w="164515" h="451557">
                  <a:moveTo>
                    <a:pt x="153986" y="123582"/>
                  </a:moveTo>
                  <a:lnTo>
                    <a:pt x="106110" y="169364"/>
                  </a:lnTo>
                  <a:lnTo>
                    <a:pt x="72371" y="232309"/>
                  </a:lnTo>
                  <a:lnTo>
                    <a:pt x="52554" y="292275"/>
                  </a:lnTo>
                  <a:lnTo>
                    <a:pt x="34708" y="353623"/>
                  </a:lnTo>
                  <a:lnTo>
                    <a:pt x="29737" y="391914"/>
                  </a:lnTo>
                  <a:lnTo>
                    <a:pt x="33853" y="427306"/>
                  </a:lnTo>
                  <a:lnTo>
                    <a:pt x="38802" y="436029"/>
                  </a:lnTo>
                  <a:lnTo>
                    <a:pt x="53660" y="448841"/>
                  </a:lnTo>
                  <a:lnTo>
                    <a:pt x="62535" y="451556"/>
                  </a:lnTo>
                  <a:lnTo>
                    <a:pt x="81755" y="451452"/>
                  </a:lnTo>
                  <a:lnTo>
                    <a:pt x="112307" y="439228"/>
                  </a:lnTo>
                  <a:lnTo>
                    <a:pt x="137997" y="420788"/>
                  </a:lnTo>
                  <a:lnTo>
                    <a:pt x="154837" y="394917"/>
                  </a:lnTo>
                  <a:lnTo>
                    <a:pt x="161647" y="353846"/>
                  </a:lnTo>
                  <a:lnTo>
                    <a:pt x="157001" y="327697"/>
                  </a:lnTo>
                  <a:lnTo>
                    <a:pt x="141231" y="296365"/>
                  </a:lnTo>
                  <a:lnTo>
                    <a:pt x="94194" y="234094"/>
                  </a:lnTo>
                  <a:lnTo>
                    <a:pt x="38167" y="176292"/>
                  </a:lnTo>
                  <a:lnTo>
                    <a:pt x="10095" y="142573"/>
                  </a:lnTo>
                  <a:lnTo>
                    <a:pt x="2297" y="119544"/>
                  </a:lnTo>
                  <a:lnTo>
                    <a:pt x="0" y="94881"/>
                  </a:lnTo>
                  <a:lnTo>
                    <a:pt x="2880" y="72222"/>
                  </a:lnTo>
                  <a:lnTo>
                    <a:pt x="11178" y="53572"/>
                  </a:lnTo>
                  <a:lnTo>
                    <a:pt x="35570" y="22536"/>
                  </a:lnTo>
                  <a:lnTo>
                    <a:pt x="61578" y="6555"/>
                  </a:lnTo>
                  <a:lnTo>
                    <a:pt x="97100" y="0"/>
                  </a:lnTo>
                  <a:lnTo>
                    <a:pt x="120514" y="4706"/>
                  </a:lnTo>
                  <a:lnTo>
                    <a:pt x="131671" y="9236"/>
                  </a:lnTo>
                  <a:lnTo>
                    <a:pt x="147188" y="23629"/>
                  </a:lnTo>
                  <a:lnTo>
                    <a:pt x="152963" y="32380"/>
                  </a:lnTo>
                  <a:lnTo>
                    <a:pt x="164514" y="919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750556" y="3074349"/>
              <a:ext cx="2448644" cy="810667"/>
            </a:xfrm>
            <a:custGeom>
              <a:avLst/>
              <a:gdLst/>
              <a:ahLst/>
              <a:cxnLst/>
              <a:rect l="0" t="0" r="0" b="0"/>
              <a:pathLst>
                <a:path w="2448644" h="810667">
                  <a:moveTo>
                    <a:pt x="818604" y="115785"/>
                  </a:moveTo>
                  <a:lnTo>
                    <a:pt x="781126" y="107452"/>
                  </a:lnTo>
                  <a:lnTo>
                    <a:pt x="729703" y="105691"/>
                  </a:lnTo>
                  <a:lnTo>
                    <a:pt x="673315" y="105342"/>
                  </a:lnTo>
                  <a:lnTo>
                    <a:pt x="610184" y="105274"/>
                  </a:lnTo>
                  <a:lnTo>
                    <a:pt x="560318" y="108382"/>
                  </a:lnTo>
                  <a:lnTo>
                    <a:pt x="504209" y="116711"/>
                  </a:lnTo>
                  <a:lnTo>
                    <a:pt x="450539" y="126588"/>
                  </a:lnTo>
                  <a:lnTo>
                    <a:pt x="394473" y="136923"/>
                  </a:lnTo>
                  <a:lnTo>
                    <a:pt x="336526" y="150515"/>
                  </a:lnTo>
                  <a:lnTo>
                    <a:pt x="282313" y="169359"/>
                  </a:lnTo>
                  <a:lnTo>
                    <a:pt x="229204" y="192881"/>
                  </a:lnTo>
                  <a:lnTo>
                    <a:pt x="179544" y="222077"/>
                  </a:lnTo>
                  <a:lnTo>
                    <a:pt x="116170" y="272676"/>
                  </a:lnTo>
                  <a:lnTo>
                    <a:pt x="90550" y="299272"/>
                  </a:lnTo>
                  <a:lnTo>
                    <a:pt x="48197" y="362505"/>
                  </a:lnTo>
                  <a:lnTo>
                    <a:pt x="20046" y="420326"/>
                  </a:lnTo>
                  <a:lnTo>
                    <a:pt x="2273" y="474821"/>
                  </a:lnTo>
                  <a:lnTo>
                    <a:pt x="0" y="512545"/>
                  </a:lnTo>
                  <a:lnTo>
                    <a:pt x="9121" y="563565"/>
                  </a:lnTo>
                  <a:lnTo>
                    <a:pt x="21917" y="606040"/>
                  </a:lnTo>
                  <a:lnTo>
                    <a:pt x="47201" y="646244"/>
                  </a:lnTo>
                  <a:lnTo>
                    <a:pt x="103343" y="700146"/>
                  </a:lnTo>
                  <a:lnTo>
                    <a:pt x="146084" y="721201"/>
                  </a:lnTo>
                  <a:lnTo>
                    <a:pt x="198374" y="736626"/>
                  </a:lnTo>
                  <a:lnTo>
                    <a:pt x="253763" y="750937"/>
                  </a:lnTo>
                  <a:lnTo>
                    <a:pt x="301334" y="755924"/>
                  </a:lnTo>
                  <a:lnTo>
                    <a:pt x="352474" y="762991"/>
                  </a:lnTo>
                  <a:lnTo>
                    <a:pt x="410260" y="766905"/>
                  </a:lnTo>
                  <a:lnTo>
                    <a:pt x="470962" y="775462"/>
                  </a:lnTo>
                  <a:lnTo>
                    <a:pt x="526866" y="779178"/>
                  </a:lnTo>
                  <a:lnTo>
                    <a:pt x="585544" y="785999"/>
                  </a:lnTo>
                  <a:lnTo>
                    <a:pt x="635946" y="788540"/>
                  </a:lnTo>
                  <a:lnTo>
                    <a:pt x="691954" y="789292"/>
                  </a:lnTo>
                  <a:lnTo>
                    <a:pt x="750866" y="792666"/>
                  </a:lnTo>
                  <a:lnTo>
                    <a:pt x="798144" y="797924"/>
                  </a:lnTo>
                  <a:lnTo>
                    <a:pt x="841096" y="799154"/>
                  </a:lnTo>
                  <a:lnTo>
                    <a:pt x="887482" y="799700"/>
                  </a:lnTo>
                  <a:lnTo>
                    <a:pt x="935394" y="799943"/>
                  </a:lnTo>
                  <a:lnTo>
                    <a:pt x="980475" y="801221"/>
                  </a:lnTo>
                  <a:lnTo>
                    <a:pt x="1035672" y="807348"/>
                  </a:lnTo>
                  <a:lnTo>
                    <a:pt x="1098820" y="809683"/>
                  </a:lnTo>
                  <a:lnTo>
                    <a:pt x="1148726" y="810375"/>
                  </a:lnTo>
                  <a:lnTo>
                    <a:pt x="1207510" y="810609"/>
                  </a:lnTo>
                  <a:lnTo>
                    <a:pt x="1259439" y="810649"/>
                  </a:lnTo>
                  <a:lnTo>
                    <a:pt x="1317330" y="810661"/>
                  </a:lnTo>
                  <a:lnTo>
                    <a:pt x="1378812" y="810665"/>
                  </a:lnTo>
                  <a:lnTo>
                    <a:pt x="1436017" y="810666"/>
                  </a:lnTo>
                  <a:lnTo>
                    <a:pt x="1492377" y="810666"/>
                  </a:lnTo>
                  <a:lnTo>
                    <a:pt x="1548570" y="810666"/>
                  </a:lnTo>
                  <a:lnTo>
                    <a:pt x="1604730" y="803430"/>
                  </a:lnTo>
                  <a:lnTo>
                    <a:pt x="1660884" y="800788"/>
                  </a:lnTo>
                  <a:lnTo>
                    <a:pt x="1717036" y="800266"/>
                  </a:lnTo>
                  <a:lnTo>
                    <a:pt x="1776698" y="791758"/>
                  </a:lnTo>
                  <a:lnTo>
                    <a:pt x="1835839" y="782187"/>
                  </a:lnTo>
                  <a:lnTo>
                    <a:pt x="1892755" y="771592"/>
                  </a:lnTo>
                  <a:lnTo>
                    <a:pt x="1954328" y="760547"/>
                  </a:lnTo>
                  <a:lnTo>
                    <a:pt x="2006887" y="747301"/>
                  </a:lnTo>
                  <a:lnTo>
                    <a:pt x="2067052" y="733419"/>
                  </a:lnTo>
                  <a:lnTo>
                    <a:pt x="2123553" y="715904"/>
                  </a:lnTo>
                  <a:lnTo>
                    <a:pt x="2179043" y="697192"/>
                  </a:lnTo>
                  <a:lnTo>
                    <a:pt x="2238665" y="672871"/>
                  </a:lnTo>
                  <a:lnTo>
                    <a:pt x="2290260" y="651126"/>
                  </a:lnTo>
                  <a:lnTo>
                    <a:pt x="2353262" y="609026"/>
                  </a:lnTo>
                  <a:lnTo>
                    <a:pt x="2391795" y="568195"/>
                  </a:lnTo>
                  <a:lnTo>
                    <a:pt x="2429126" y="507493"/>
                  </a:lnTo>
                  <a:lnTo>
                    <a:pt x="2441012" y="484070"/>
                  </a:lnTo>
                  <a:lnTo>
                    <a:pt x="2448643" y="430905"/>
                  </a:lnTo>
                  <a:lnTo>
                    <a:pt x="2444561" y="375343"/>
                  </a:lnTo>
                  <a:lnTo>
                    <a:pt x="2422915" y="319308"/>
                  </a:lnTo>
                  <a:lnTo>
                    <a:pt x="2386056" y="263179"/>
                  </a:lnTo>
                  <a:lnTo>
                    <a:pt x="2335519" y="201861"/>
                  </a:lnTo>
                  <a:lnTo>
                    <a:pt x="2278093" y="154942"/>
                  </a:lnTo>
                  <a:lnTo>
                    <a:pt x="2230718" y="126380"/>
                  </a:lnTo>
                  <a:lnTo>
                    <a:pt x="2180071" y="102608"/>
                  </a:lnTo>
                  <a:lnTo>
                    <a:pt x="2171955" y="96472"/>
                  </a:lnTo>
                  <a:lnTo>
                    <a:pt x="2112006" y="78219"/>
                  </a:lnTo>
                  <a:lnTo>
                    <a:pt x="2056491" y="60229"/>
                  </a:lnTo>
                  <a:lnTo>
                    <a:pt x="2003878" y="44342"/>
                  </a:lnTo>
                  <a:lnTo>
                    <a:pt x="1950076" y="35345"/>
                  </a:lnTo>
                  <a:lnTo>
                    <a:pt x="1889974" y="26716"/>
                  </a:lnTo>
                  <a:lnTo>
                    <a:pt x="1830408" y="17125"/>
                  </a:lnTo>
                  <a:lnTo>
                    <a:pt x="1784581" y="13444"/>
                  </a:lnTo>
                  <a:lnTo>
                    <a:pt x="1725221" y="8253"/>
                  </a:lnTo>
                  <a:lnTo>
                    <a:pt x="1668133" y="1608"/>
                  </a:lnTo>
                  <a:lnTo>
                    <a:pt x="1608287" y="295"/>
                  </a:lnTo>
                  <a:lnTo>
                    <a:pt x="1547944" y="68"/>
                  </a:lnTo>
                  <a:lnTo>
                    <a:pt x="1498869" y="0"/>
                  </a:lnTo>
                  <a:lnTo>
                    <a:pt x="1440364" y="3097"/>
                  </a:lnTo>
                  <a:lnTo>
                    <a:pt x="1383748" y="9038"/>
                  </a:lnTo>
                  <a:lnTo>
                    <a:pt x="1327504" y="10211"/>
                  </a:lnTo>
                  <a:lnTo>
                    <a:pt x="1271334" y="10443"/>
                  </a:lnTo>
                  <a:lnTo>
                    <a:pt x="1209589" y="16078"/>
                  </a:lnTo>
                  <a:lnTo>
                    <a:pt x="1148303" y="20051"/>
                  </a:lnTo>
                  <a:lnTo>
                    <a:pt x="1099436" y="21909"/>
                  </a:lnTo>
                  <a:lnTo>
                    <a:pt x="1037291" y="29305"/>
                  </a:lnTo>
                  <a:lnTo>
                    <a:pt x="974625" y="31112"/>
                  </a:lnTo>
                  <a:lnTo>
                    <a:pt x="925794" y="31425"/>
                  </a:lnTo>
                  <a:lnTo>
                    <a:pt x="864128" y="38767"/>
                  </a:lnTo>
                  <a:lnTo>
                    <a:pt x="814025" y="41102"/>
                  </a:lnTo>
                  <a:lnTo>
                    <a:pt x="763305" y="42964"/>
                  </a:lnTo>
                  <a:lnTo>
                    <a:pt x="700533" y="53481"/>
                  </a:lnTo>
                  <a:lnTo>
                    <a:pt x="643333" y="66823"/>
                  </a:lnTo>
                  <a:lnTo>
                    <a:pt x="586977" y="736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2014-03-12T15:13:40Z</dcterms:created>
  <dcterms:modified xsi:type="dcterms:W3CDTF">2014-03-12T15:14:00Z</dcterms:modified>
</cp:coreProperties>
</file>